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853" r:id="rId5"/>
    <p:sldMasterId id="2147483929" r:id="rId6"/>
    <p:sldMasterId id="2147483960" r:id="rId7"/>
  </p:sldMasterIdLst>
  <p:notesMasterIdLst>
    <p:notesMasterId r:id="rId53"/>
  </p:notesMasterIdLst>
  <p:handoutMasterIdLst>
    <p:handoutMasterId r:id="rId54"/>
  </p:handoutMasterIdLst>
  <p:sldIdLst>
    <p:sldId id="374" r:id="rId8"/>
    <p:sldId id="573" r:id="rId9"/>
    <p:sldId id="592" r:id="rId10"/>
    <p:sldId id="608" r:id="rId11"/>
    <p:sldId id="590" r:id="rId12"/>
    <p:sldId id="574" r:id="rId13"/>
    <p:sldId id="604" r:id="rId14"/>
    <p:sldId id="384" r:id="rId15"/>
    <p:sldId id="402" r:id="rId16"/>
    <p:sldId id="386" r:id="rId17"/>
    <p:sldId id="377" r:id="rId18"/>
    <p:sldId id="387" r:id="rId19"/>
    <p:sldId id="388" r:id="rId20"/>
    <p:sldId id="292" r:id="rId21"/>
    <p:sldId id="583" r:id="rId22"/>
    <p:sldId id="286" r:id="rId23"/>
    <p:sldId id="581" r:id="rId24"/>
    <p:sldId id="582" r:id="rId25"/>
    <p:sldId id="575" r:id="rId26"/>
    <p:sldId id="576" r:id="rId27"/>
    <p:sldId id="577" r:id="rId28"/>
    <p:sldId id="578" r:id="rId29"/>
    <p:sldId id="580" r:id="rId30"/>
    <p:sldId id="591" r:id="rId31"/>
    <p:sldId id="378" r:id="rId32"/>
    <p:sldId id="586" r:id="rId33"/>
    <p:sldId id="579" r:id="rId34"/>
    <p:sldId id="587" r:id="rId35"/>
    <p:sldId id="594" r:id="rId36"/>
    <p:sldId id="595" r:id="rId37"/>
    <p:sldId id="589" r:id="rId38"/>
    <p:sldId id="606" r:id="rId39"/>
    <p:sldId id="403" r:id="rId40"/>
    <p:sldId id="588" r:id="rId41"/>
    <p:sldId id="593" r:id="rId42"/>
    <p:sldId id="598" r:id="rId43"/>
    <p:sldId id="600" r:id="rId44"/>
    <p:sldId id="601" r:id="rId45"/>
    <p:sldId id="596" r:id="rId46"/>
    <p:sldId id="602" r:id="rId47"/>
    <p:sldId id="603" r:id="rId48"/>
    <p:sldId id="330" r:id="rId49"/>
    <p:sldId id="607" r:id="rId50"/>
    <p:sldId id="597" r:id="rId51"/>
    <p:sldId id="392" r:id="rId52"/>
  </p:sldIdLst>
  <p:sldSz cx="12192000" cy="6858000"/>
  <p:notesSz cx="6858000" cy="9144000"/>
  <p:embeddedFontLst>
    <p:embeddedFont>
      <p:font typeface="Calibri" panose="020F0502020204030204" pitchFamily="34" charset="0"/>
      <p:regular r:id="rId55"/>
      <p:bold r:id="rId56"/>
      <p:italic r:id="rId57"/>
      <p:boldItalic r:id="rId58"/>
    </p:embeddedFont>
    <p:embeddedFont>
      <p:font typeface="Calibri Light" panose="020F0302020204030204" pitchFamily="34" charset="0"/>
      <p:regular r:id="rId59"/>
      <p:italic r:id="rId60"/>
    </p:embeddedFont>
    <p:embeddedFont>
      <p:font typeface="Core Sans M 35 Light" panose="020F0303030302020204" charset="0"/>
      <p:regular r:id="rId61"/>
      <p:italic r:id="rId62"/>
    </p:embeddedFont>
    <p:embeddedFont>
      <p:font typeface="Core Sans M 45" panose="020B0604020202020204" charset="0"/>
      <p:regular r:id="rId63"/>
      <p:italic r:id="rId64"/>
    </p:embeddedFont>
    <p:embeddedFont>
      <p:font typeface="Core Sans M 55 Medium" panose="020F0603030302020204" charset="0"/>
      <p:regular r:id="rId65"/>
      <p:italic r:id="rId66"/>
    </p:embeddedFont>
    <p:embeddedFont>
      <p:font typeface="Verdana" panose="020B0604030504040204" pitchFamily="34" charset="0"/>
      <p:regular r:id="rId67"/>
      <p:bold r:id="rId68"/>
      <p:italic r:id="rId69"/>
      <p:boldItalic r:id="rId7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267"/>
    <a:srgbClr val="DC1E35"/>
    <a:srgbClr val="34526B"/>
    <a:srgbClr val="F8F8F8"/>
    <a:srgbClr val="FFFFFF"/>
    <a:srgbClr val="0077B5"/>
    <a:srgbClr val="3B5998"/>
    <a:srgbClr val="38A1F3"/>
    <a:srgbClr val="6F4E37"/>
    <a:srgbClr val="00AF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96" autoAdjust="0"/>
    <p:restoredTop sz="96327" autoAdjust="0"/>
  </p:normalViewPr>
  <p:slideViewPr>
    <p:cSldViewPr snapToGrid="0">
      <p:cViewPr varScale="1">
        <p:scale>
          <a:sx n="52" d="100"/>
          <a:sy n="52" d="100"/>
        </p:scale>
        <p:origin x="88" y="220"/>
      </p:cViewPr>
      <p:guideLst>
        <p:guide orient="horz" pos="2160"/>
        <p:guide pos="3840"/>
      </p:guideLst>
    </p:cSldViewPr>
  </p:slideViewPr>
  <p:notesTextViewPr>
    <p:cViewPr>
      <p:scale>
        <a:sx n="3" d="2"/>
        <a:sy n="3" d="2"/>
      </p:scale>
      <p:origin x="0" y="0"/>
    </p:cViewPr>
  </p:notesTextViewPr>
  <p:sorterViewPr>
    <p:cViewPr>
      <p:scale>
        <a:sx n="67" d="100"/>
        <a:sy n="67" d="100"/>
      </p:scale>
      <p:origin x="0" y="0"/>
    </p:cViewPr>
  </p:sorterViewPr>
  <p:notesViewPr>
    <p:cSldViewPr snapToGrid="0">
      <p:cViewPr varScale="1">
        <p:scale>
          <a:sx n="97" d="100"/>
          <a:sy n="97" d="100"/>
        </p:scale>
        <p:origin x="3120"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font" Target="fonts/font1.fntdata"/><Relationship Id="rId63" Type="http://schemas.openxmlformats.org/officeDocument/2006/relationships/font" Target="fonts/font9.fntdata"/><Relationship Id="rId68" Type="http://schemas.openxmlformats.org/officeDocument/2006/relationships/font" Target="fonts/font14.fntdata"/><Relationship Id="rId7" Type="http://schemas.openxmlformats.org/officeDocument/2006/relationships/slideMaster" Target="slideMasters/slideMaster3.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notesMaster" Target="notesMasters/notesMaster1.xml"/><Relationship Id="rId58" Type="http://schemas.openxmlformats.org/officeDocument/2006/relationships/font" Target="fonts/font4.fntdata"/><Relationship Id="rId66" Type="http://schemas.openxmlformats.org/officeDocument/2006/relationships/font" Target="fonts/font12.fntdata"/><Relationship Id="rId74"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font" Target="fonts/font3.fntdata"/><Relationship Id="rId61" Type="http://schemas.openxmlformats.org/officeDocument/2006/relationships/font" Target="fonts/font7.fntdata"/><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handoutMaster" Target="handoutMasters/handoutMaster1.xml"/><Relationship Id="rId62" Type="http://schemas.openxmlformats.org/officeDocument/2006/relationships/font" Target="fonts/font8.fntdata"/><Relationship Id="rId70" Type="http://schemas.openxmlformats.org/officeDocument/2006/relationships/font" Target="fonts/font16.fntdata"/><Relationship Id="rId1" Type="http://schemas.openxmlformats.org/officeDocument/2006/relationships/customXml" Target="../customXml/item1.xml"/><Relationship Id="rId6" Type="http://schemas.openxmlformats.org/officeDocument/2006/relationships/slideMaster" Target="slideMasters/slideMaster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badgu\Desktop\Mitre%20ATT&amp;CK\ATT&amp;CK%20Framework.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1" i="0" u="none" strike="noStrike" kern="1200" baseline="0">
                <a:solidFill>
                  <a:schemeClr val="bg1"/>
                </a:solidFill>
                <a:latin typeface="+mn-lt"/>
                <a:ea typeface="+mn-ea"/>
                <a:cs typeface="+mn-cs"/>
              </a:defRPr>
            </a:pPr>
            <a:r>
              <a:rPr lang="en-US" sz="2400" dirty="0"/>
              <a:t>MITIGATIONS</a:t>
            </a:r>
            <a:r>
              <a:rPr lang="en-US" sz="2400" baseline="0" dirty="0"/>
              <a:t> MAPPED TO PCI DSS</a:t>
            </a:r>
            <a:endParaRPr lang="en-US" sz="2400" dirty="0"/>
          </a:p>
        </c:rich>
      </c:tx>
      <c:overlay val="0"/>
      <c:spPr>
        <a:noFill/>
        <a:ln>
          <a:noFill/>
        </a:ln>
        <a:effectLst/>
      </c:spPr>
      <c:txPr>
        <a:bodyPr rot="0" spcFirstLastPara="1" vertOverflow="ellipsis" vert="horz" wrap="square" anchor="ctr" anchorCtr="1"/>
        <a:lstStyle/>
        <a:p>
          <a:pPr>
            <a:defRPr sz="2160" b="1" i="0" u="none" strike="noStrike" kern="1200" baseline="0">
              <a:solidFill>
                <a:schemeClr val="bg1"/>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Sheet1!$O$7</c:f>
              <c:strCache>
                <c:ptCount val="1"/>
                <c:pt idx="0">
                  <c:v>Mitigations</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1-9DCF-46E4-81F8-3F01D5A60A4C}"/>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3-9DCF-46E4-81F8-3F01D5A60A4C}"/>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5-9DCF-46E4-81F8-3F01D5A60A4C}"/>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7-9DCF-46E4-81F8-3F01D5A60A4C}"/>
              </c:ext>
            </c:extLst>
          </c:dPt>
          <c:dLbls>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Sheet1!$N$8:$N$11</c:f>
              <c:strCache>
                <c:ptCount val="4"/>
                <c:pt idx="0">
                  <c:v>Explicit</c:v>
                </c:pt>
                <c:pt idx="1">
                  <c:v>Implicit</c:v>
                </c:pt>
                <c:pt idx="2">
                  <c:v>Need to Squint</c:v>
                </c:pt>
                <c:pt idx="3">
                  <c:v>Do Not Mitigate</c:v>
                </c:pt>
              </c:strCache>
            </c:strRef>
          </c:cat>
          <c:val>
            <c:numRef>
              <c:f>Sheet1!$O$8:$O$11</c:f>
              <c:numCache>
                <c:formatCode>General</c:formatCode>
                <c:ptCount val="4"/>
                <c:pt idx="0">
                  <c:v>22</c:v>
                </c:pt>
                <c:pt idx="1">
                  <c:v>13</c:v>
                </c:pt>
                <c:pt idx="2">
                  <c:v>5</c:v>
                </c:pt>
                <c:pt idx="3">
                  <c:v>1</c:v>
                </c:pt>
              </c:numCache>
            </c:numRef>
          </c:val>
          <c:extLst>
            <c:ext xmlns:c16="http://schemas.microsoft.com/office/drawing/2014/chart" uri="{C3380CC4-5D6E-409C-BE32-E72D297353CC}">
              <c16:uniqueId val="{00000008-9DCF-46E4-81F8-3F01D5A60A4C}"/>
            </c:ext>
          </c:extLst>
        </c:ser>
        <c:dLbls>
          <c:dLblPos val="outEnd"/>
          <c:showLegendKey val="0"/>
          <c:showVal val="0"/>
          <c:showCatName val="1"/>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bg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5">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FF1140-0E27-40C5-BD27-DDD3E58BA254}"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BE022034-F756-4CBD-A6BE-03EBA7CD003D}">
      <dgm:prSet/>
      <dgm:spPr/>
      <dgm:t>
        <a:bodyPr/>
        <a:lstStyle/>
        <a:p>
          <a:r>
            <a:rPr lang="en-US" dirty="0"/>
            <a:t>EXPLICIT</a:t>
          </a:r>
        </a:p>
      </dgm:t>
    </dgm:pt>
    <dgm:pt modelId="{06F8AFD3-7C8C-4A2D-ADE0-0128BF67B4E1}" type="parTrans" cxnId="{7734D22C-BD48-448B-BF0F-B4CE2AC8DAAB}">
      <dgm:prSet/>
      <dgm:spPr/>
      <dgm:t>
        <a:bodyPr/>
        <a:lstStyle/>
        <a:p>
          <a:endParaRPr lang="en-US"/>
        </a:p>
      </dgm:t>
    </dgm:pt>
    <dgm:pt modelId="{508943F4-A890-4A18-AD85-3D7569082140}" type="sibTrans" cxnId="{7734D22C-BD48-448B-BF0F-B4CE2AC8DAAB}">
      <dgm:prSet/>
      <dgm:spPr/>
      <dgm:t>
        <a:bodyPr/>
        <a:lstStyle/>
        <a:p>
          <a:endParaRPr lang="en-US"/>
        </a:p>
      </dgm:t>
    </dgm:pt>
    <dgm:pt modelId="{18F2D701-952F-4778-B036-C9B2E82D422C}">
      <dgm:prSet/>
      <dgm:spPr/>
      <dgm:t>
        <a:bodyPr/>
        <a:lstStyle/>
        <a:p>
          <a:r>
            <a:rPr lang="en-US" dirty="0"/>
            <a:t>One for one</a:t>
          </a:r>
        </a:p>
      </dgm:t>
    </dgm:pt>
    <dgm:pt modelId="{4414604B-0770-4123-92A5-5258BC86B02F}" type="parTrans" cxnId="{5228C02A-40CE-4E1E-8861-4E0F5B996E9B}">
      <dgm:prSet/>
      <dgm:spPr/>
      <dgm:t>
        <a:bodyPr/>
        <a:lstStyle/>
        <a:p>
          <a:endParaRPr lang="en-US"/>
        </a:p>
      </dgm:t>
    </dgm:pt>
    <dgm:pt modelId="{3C082B18-253B-4DD3-945B-711D7A202371}" type="sibTrans" cxnId="{5228C02A-40CE-4E1E-8861-4E0F5B996E9B}">
      <dgm:prSet/>
      <dgm:spPr/>
      <dgm:t>
        <a:bodyPr/>
        <a:lstStyle/>
        <a:p>
          <a:endParaRPr lang="en-US"/>
        </a:p>
      </dgm:t>
    </dgm:pt>
    <dgm:pt modelId="{D34CDA58-D78B-436A-80CC-8CE12BE07059}">
      <dgm:prSet/>
      <dgm:spPr/>
      <dgm:t>
        <a:bodyPr/>
        <a:lstStyle/>
        <a:p>
          <a:r>
            <a:rPr lang="en-US" dirty="0"/>
            <a:t>Straightforward</a:t>
          </a:r>
        </a:p>
      </dgm:t>
    </dgm:pt>
    <dgm:pt modelId="{E9A944C7-C1F8-425B-95E2-8B463C6FBB48}" type="parTrans" cxnId="{95E18363-3807-4338-99A7-BF60E6619523}">
      <dgm:prSet/>
      <dgm:spPr/>
      <dgm:t>
        <a:bodyPr/>
        <a:lstStyle/>
        <a:p>
          <a:endParaRPr lang="en-US"/>
        </a:p>
      </dgm:t>
    </dgm:pt>
    <dgm:pt modelId="{07734A61-F185-4D2F-8B5F-7BF641F1B293}" type="sibTrans" cxnId="{95E18363-3807-4338-99A7-BF60E6619523}">
      <dgm:prSet/>
      <dgm:spPr/>
      <dgm:t>
        <a:bodyPr/>
        <a:lstStyle/>
        <a:p>
          <a:endParaRPr lang="en-US"/>
        </a:p>
      </dgm:t>
    </dgm:pt>
    <dgm:pt modelId="{4A7858DD-F386-46A8-9E68-2362186BE090}">
      <dgm:prSet/>
      <dgm:spPr/>
      <dgm:t>
        <a:bodyPr/>
        <a:lstStyle/>
        <a:p>
          <a:r>
            <a:rPr lang="en-US" dirty="0"/>
            <a:t>22 out of 41</a:t>
          </a:r>
        </a:p>
      </dgm:t>
    </dgm:pt>
    <dgm:pt modelId="{0CBD6EAF-0AF3-45AD-A085-BC982A704A7A}" type="parTrans" cxnId="{1064AF18-B68F-4A41-9F13-C62B07BD080F}">
      <dgm:prSet/>
      <dgm:spPr/>
      <dgm:t>
        <a:bodyPr/>
        <a:lstStyle/>
        <a:p>
          <a:endParaRPr lang="en-US"/>
        </a:p>
      </dgm:t>
    </dgm:pt>
    <dgm:pt modelId="{A104A372-EDDA-4A04-B2AE-ED91ED5BAA1F}" type="sibTrans" cxnId="{1064AF18-B68F-4A41-9F13-C62B07BD080F}">
      <dgm:prSet/>
      <dgm:spPr/>
      <dgm:t>
        <a:bodyPr/>
        <a:lstStyle/>
        <a:p>
          <a:endParaRPr lang="en-US"/>
        </a:p>
      </dgm:t>
    </dgm:pt>
    <dgm:pt modelId="{BC4D0453-7778-4726-8099-6F413901D8D1}">
      <dgm:prSet/>
      <dgm:spPr/>
      <dgm:t>
        <a:bodyPr/>
        <a:lstStyle/>
        <a:p>
          <a:r>
            <a:rPr lang="en-US" dirty="0"/>
            <a:t>IMPLICIT</a:t>
          </a:r>
        </a:p>
      </dgm:t>
    </dgm:pt>
    <dgm:pt modelId="{FB760E8B-1C35-4709-A425-6F44614F91E1}" type="parTrans" cxnId="{E0624551-F95A-44D8-844E-8785B0FA0661}">
      <dgm:prSet/>
      <dgm:spPr/>
      <dgm:t>
        <a:bodyPr/>
        <a:lstStyle/>
        <a:p>
          <a:endParaRPr lang="en-US"/>
        </a:p>
      </dgm:t>
    </dgm:pt>
    <dgm:pt modelId="{DF597E3C-40C9-429A-8D3A-6566672A1EE1}" type="sibTrans" cxnId="{E0624551-F95A-44D8-844E-8785B0FA0661}">
      <dgm:prSet/>
      <dgm:spPr/>
      <dgm:t>
        <a:bodyPr/>
        <a:lstStyle/>
        <a:p>
          <a:endParaRPr lang="en-US"/>
        </a:p>
      </dgm:t>
    </dgm:pt>
    <dgm:pt modelId="{828ED944-8785-42C2-B47E-3E247A19946C}">
      <dgm:prSet/>
      <dgm:spPr/>
      <dgm:t>
        <a:bodyPr/>
        <a:lstStyle/>
        <a:p>
          <a:r>
            <a:rPr lang="en-US" dirty="0"/>
            <a:t>Covered</a:t>
          </a:r>
        </a:p>
      </dgm:t>
    </dgm:pt>
    <dgm:pt modelId="{E2C8AA16-3179-4F83-972F-BA08DCBFAA04}" type="parTrans" cxnId="{87883AD0-3A08-4FD9-B33A-D546CDA5DAE1}">
      <dgm:prSet/>
      <dgm:spPr/>
      <dgm:t>
        <a:bodyPr/>
        <a:lstStyle/>
        <a:p>
          <a:endParaRPr lang="en-US"/>
        </a:p>
      </dgm:t>
    </dgm:pt>
    <dgm:pt modelId="{F409C678-9C69-431D-ABAB-DCAAF03F45B6}" type="sibTrans" cxnId="{87883AD0-3A08-4FD9-B33A-D546CDA5DAE1}">
      <dgm:prSet/>
      <dgm:spPr/>
      <dgm:t>
        <a:bodyPr/>
        <a:lstStyle/>
        <a:p>
          <a:endParaRPr lang="en-US"/>
        </a:p>
      </dgm:t>
    </dgm:pt>
    <dgm:pt modelId="{A8E0E038-FBC4-4053-87E7-BE005E9471FF}">
      <dgm:prSet/>
      <dgm:spPr/>
      <dgm:t>
        <a:bodyPr/>
        <a:lstStyle/>
        <a:p>
          <a:r>
            <a:rPr lang="en-US" dirty="0"/>
            <a:t>Not spelled out</a:t>
          </a:r>
        </a:p>
      </dgm:t>
    </dgm:pt>
    <dgm:pt modelId="{BAB9F244-11AB-4564-957F-846C341ADEA8}" type="parTrans" cxnId="{E511F45D-1949-40A0-A8DC-BC2E58FA4850}">
      <dgm:prSet/>
      <dgm:spPr/>
      <dgm:t>
        <a:bodyPr/>
        <a:lstStyle/>
        <a:p>
          <a:endParaRPr lang="en-US"/>
        </a:p>
      </dgm:t>
    </dgm:pt>
    <dgm:pt modelId="{90EA61F9-4570-40EA-9B70-CE4C87EF2F0F}" type="sibTrans" cxnId="{E511F45D-1949-40A0-A8DC-BC2E58FA4850}">
      <dgm:prSet/>
      <dgm:spPr/>
      <dgm:t>
        <a:bodyPr/>
        <a:lstStyle/>
        <a:p>
          <a:endParaRPr lang="en-US"/>
        </a:p>
      </dgm:t>
    </dgm:pt>
    <dgm:pt modelId="{76757726-90BA-455C-A6DE-A0111FC09B9F}">
      <dgm:prSet/>
      <dgm:spPr/>
      <dgm:t>
        <a:bodyPr/>
        <a:lstStyle/>
        <a:p>
          <a:r>
            <a:rPr lang="en-US" dirty="0"/>
            <a:t>Need deeper knowledge of the DSS</a:t>
          </a:r>
        </a:p>
      </dgm:t>
    </dgm:pt>
    <dgm:pt modelId="{BDF32C9B-4F1E-4F51-8955-D9EB15440CE1}" type="parTrans" cxnId="{1B0F6941-85FC-4203-805D-5321E3DCFC7B}">
      <dgm:prSet/>
      <dgm:spPr/>
      <dgm:t>
        <a:bodyPr/>
        <a:lstStyle/>
        <a:p>
          <a:endParaRPr lang="en-US"/>
        </a:p>
      </dgm:t>
    </dgm:pt>
    <dgm:pt modelId="{458F3747-8357-48F5-9371-4FE18BFB0CAE}" type="sibTrans" cxnId="{1B0F6941-85FC-4203-805D-5321E3DCFC7B}">
      <dgm:prSet/>
      <dgm:spPr/>
      <dgm:t>
        <a:bodyPr/>
        <a:lstStyle/>
        <a:p>
          <a:endParaRPr lang="en-US"/>
        </a:p>
      </dgm:t>
    </dgm:pt>
    <dgm:pt modelId="{82FF9FC2-453F-4796-B6AB-D8079C1EA541}">
      <dgm:prSet/>
      <dgm:spPr/>
      <dgm:t>
        <a:bodyPr/>
        <a:lstStyle/>
        <a:p>
          <a:r>
            <a:rPr lang="en-US" dirty="0"/>
            <a:t>NEED TO SQUINT</a:t>
          </a:r>
        </a:p>
      </dgm:t>
    </dgm:pt>
    <dgm:pt modelId="{CDD0A713-7199-4A7D-95F6-16C10BB18566}" type="parTrans" cxnId="{DE924AF3-9BA9-4291-B617-A52CE1A763D1}">
      <dgm:prSet/>
      <dgm:spPr/>
      <dgm:t>
        <a:bodyPr/>
        <a:lstStyle/>
        <a:p>
          <a:endParaRPr lang="en-US"/>
        </a:p>
      </dgm:t>
    </dgm:pt>
    <dgm:pt modelId="{46FE1D6E-B924-4ACD-9B7F-3A2B286D1A02}" type="sibTrans" cxnId="{DE924AF3-9BA9-4291-B617-A52CE1A763D1}">
      <dgm:prSet/>
      <dgm:spPr/>
      <dgm:t>
        <a:bodyPr/>
        <a:lstStyle/>
        <a:p>
          <a:endParaRPr lang="en-US"/>
        </a:p>
      </dgm:t>
    </dgm:pt>
    <dgm:pt modelId="{29F68922-4B48-437F-9F28-8F43D97F66D5}">
      <dgm:prSet/>
      <dgm:spPr/>
      <dgm:t>
        <a:bodyPr/>
        <a:lstStyle/>
        <a:p>
          <a:r>
            <a:rPr lang="en-US" dirty="0"/>
            <a:t>13 out of 41</a:t>
          </a:r>
        </a:p>
      </dgm:t>
    </dgm:pt>
    <dgm:pt modelId="{F827C029-5630-4CD3-8441-DC4D09BC6448}" type="parTrans" cxnId="{FD1DB752-9375-4FDD-AD42-074FC0CA439B}">
      <dgm:prSet/>
      <dgm:spPr/>
      <dgm:t>
        <a:bodyPr/>
        <a:lstStyle/>
        <a:p>
          <a:endParaRPr lang="en-US"/>
        </a:p>
      </dgm:t>
    </dgm:pt>
    <dgm:pt modelId="{4CE77007-D8CE-4E81-B809-54EFE5B15BA5}" type="sibTrans" cxnId="{FD1DB752-9375-4FDD-AD42-074FC0CA439B}">
      <dgm:prSet/>
      <dgm:spPr/>
      <dgm:t>
        <a:bodyPr/>
        <a:lstStyle/>
        <a:p>
          <a:endParaRPr lang="en-US"/>
        </a:p>
      </dgm:t>
    </dgm:pt>
    <dgm:pt modelId="{AF8BA01E-3110-4572-84A1-B985E31BCCA4}">
      <dgm:prSet/>
      <dgm:spPr/>
      <dgm:t>
        <a:bodyPr/>
        <a:lstStyle/>
        <a:p>
          <a:r>
            <a:rPr lang="en-US" dirty="0"/>
            <a:t>Not explicitly covered</a:t>
          </a:r>
        </a:p>
      </dgm:t>
    </dgm:pt>
    <dgm:pt modelId="{29C20794-E02D-49DA-AA44-F69D1CAD5EE6}" type="parTrans" cxnId="{CCE91345-802F-4D70-B345-9F677048DF64}">
      <dgm:prSet/>
      <dgm:spPr/>
      <dgm:t>
        <a:bodyPr/>
        <a:lstStyle/>
        <a:p>
          <a:endParaRPr lang="en-US"/>
        </a:p>
      </dgm:t>
    </dgm:pt>
    <dgm:pt modelId="{7A7B70D5-A147-4849-8253-35B7501C8DAD}" type="sibTrans" cxnId="{CCE91345-802F-4D70-B345-9F677048DF64}">
      <dgm:prSet/>
      <dgm:spPr/>
      <dgm:t>
        <a:bodyPr/>
        <a:lstStyle/>
        <a:p>
          <a:endParaRPr lang="en-US"/>
        </a:p>
      </dgm:t>
    </dgm:pt>
    <dgm:pt modelId="{8407333F-B094-4714-8C86-D246D3811E03}">
      <dgm:prSet/>
      <dgm:spPr/>
      <dgm:t>
        <a:bodyPr/>
        <a:lstStyle/>
        <a:p>
          <a:r>
            <a:rPr lang="en-US" dirty="0"/>
            <a:t>Different viewpoint</a:t>
          </a:r>
        </a:p>
      </dgm:t>
    </dgm:pt>
    <dgm:pt modelId="{1D118047-C03E-4E52-ADE6-506A55BCAFD5}" type="parTrans" cxnId="{B09EF598-0872-44D1-929A-D961CC299856}">
      <dgm:prSet/>
      <dgm:spPr/>
      <dgm:t>
        <a:bodyPr/>
        <a:lstStyle/>
        <a:p>
          <a:endParaRPr lang="en-US"/>
        </a:p>
      </dgm:t>
    </dgm:pt>
    <dgm:pt modelId="{A31DAFA2-B147-4AFA-973B-986C2FD7774B}" type="sibTrans" cxnId="{B09EF598-0872-44D1-929A-D961CC299856}">
      <dgm:prSet/>
      <dgm:spPr/>
      <dgm:t>
        <a:bodyPr/>
        <a:lstStyle/>
        <a:p>
          <a:endParaRPr lang="en-US"/>
        </a:p>
      </dgm:t>
    </dgm:pt>
    <dgm:pt modelId="{2A7AD108-E0A9-4E6A-AB91-5D2CE78A18A7}">
      <dgm:prSet/>
      <dgm:spPr/>
      <dgm:t>
        <a:bodyPr/>
        <a:lstStyle/>
        <a:p>
          <a:r>
            <a:rPr lang="en-US" dirty="0"/>
            <a:t>Assumptions needed</a:t>
          </a:r>
        </a:p>
      </dgm:t>
    </dgm:pt>
    <dgm:pt modelId="{EADAC9D0-1BAA-45B2-B76A-33A659F1FA27}" type="parTrans" cxnId="{9A149B50-D6A5-4AC2-9628-FF20ABC6B10B}">
      <dgm:prSet/>
      <dgm:spPr/>
      <dgm:t>
        <a:bodyPr/>
        <a:lstStyle/>
        <a:p>
          <a:endParaRPr lang="en-US"/>
        </a:p>
      </dgm:t>
    </dgm:pt>
    <dgm:pt modelId="{E6183640-909D-4B01-A180-86DD0BAB9975}" type="sibTrans" cxnId="{9A149B50-D6A5-4AC2-9628-FF20ABC6B10B}">
      <dgm:prSet/>
      <dgm:spPr/>
      <dgm:t>
        <a:bodyPr/>
        <a:lstStyle/>
        <a:p>
          <a:endParaRPr lang="en-US"/>
        </a:p>
      </dgm:t>
    </dgm:pt>
    <dgm:pt modelId="{21315F14-9759-43ED-A8DF-DF99A0159BF5}">
      <dgm:prSet/>
      <dgm:spPr>
        <a:solidFill>
          <a:schemeClr val="accent4">
            <a:lumMod val="10000"/>
          </a:schemeClr>
        </a:solidFill>
      </dgm:spPr>
      <dgm:t>
        <a:bodyPr/>
        <a:lstStyle/>
        <a:p>
          <a:r>
            <a:rPr lang="en-US" dirty="0"/>
            <a:t>DO NOT MITIGATE</a:t>
          </a:r>
        </a:p>
      </dgm:t>
    </dgm:pt>
    <dgm:pt modelId="{93C307F1-6013-41DA-B4D1-3A9604F19084}" type="parTrans" cxnId="{3B9A0527-1A9D-40EE-8C8F-757615A5C356}">
      <dgm:prSet/>
      <dgm:spPr/>
      <dgm:t>
        <a:bodyPr/>
        <a:lstStyle/>
        <a:p>
          <a:endParaRPr lang="en-US"/>
        </a:p>
      </dgm:t>
    </dgm:pt>
    <dgm:pt modelId="{FC6983C3-4BFF-4BCD-A0A1-A4FF3A831EB9}" type="sibTrans" cxnId="{3B9A0527-1A9D-40EE-8C8F-757615A5C356}">
      <dgm:prSet/>
      <dgm:spPr/>
      <dgm:t>
        <a:bodyPr/>
        <a:lstStyle/>
        <a:p>
          <a:endParaRPr lang="en-US"/>
        </a:p>
      </dgm:t>
    </dgm:pt>
    <dgm:pt modelId="{AAF13D22-9E1F-41A2-A36D-931B30D99A4C}">
      <dgm:prSet/>
      <dgm:spPr>
        <a:solidFill>
          <a:schemeClr val="accent6">
            <a:lumMod val="90000"/>
            <a:alpha val="90000"/>
          </a:schemeClr>
        </a:solidFill>
      </dgm:spPr>
      <dgm:t>
        <a:bodyPr/>
        <a:lstStyle/>
        <a:p>
          <a:r>
            <a:rPr lang="en-US" dirty="0"/>
            <a:t>Recommended action might increase risk of compromise</a:t>
          </a:r>
        </a:p>
      </dgm:t>
    </dgm:pt>
    <dgm:pt modelId="{F46D7532-D056-42EC-9869-3C71F10FA8D1}" type="parTrans" cxnId="{F5B9E623-77A8-49AE-A430-B4945F3806F8}">
      <dgm:prSet/>
      <dgm:spPr/>
      <dgm:t>
        <a:bodyPr/>
        <a:lstStyle/>
        <a:p>
          <a:endParaRPr lang="en-US"/>
        </a:p>
      </dgm:t>
    </dgm:pt>
    <dgm:pt modelId="{9372BF38-CDE4-4D43-81C5-A8135F8FB2D3}" type="sibTrans" cxnId="{F5B9E623-77A8-49AE-A430-B4945F3806F8}">
      <dgm:prSet/>
      <dgm:spPr/>
      <dgm:t>
        <a:bodyPr/>
        <a:lstStyle/>
        <a:p>
          <a:endParaRPr lang="en-US"/>
        </a:p>
      </dgm:t>
    </dgm:pt>
    <dgm:pt modelId="{FFD65A41-6B02-474C-BF71-11DE1C5BF9DF}">
      <dgm:prSet/>
      <dgm:spPr>
        <a:solidFill>
          <a:schemeClr val="accent6">
            <a:lumMod val="90000"/>
            <a:alpha val="90000"/>
          </a:schemeClr>
        </a:solidFill>
      </dgm:spPr>
      <dgm:t>
        <a:bodyPr/>
        <a:lstStyle/>
        <a:p>
          <a:r>
            <a:rPr lang="en-US" dirty="0"/>
            <a:t>1 out of 41</a:t>
          </a:r>
        </a:p>
      </dgm:t>
    </dgm:pt>
    <dgm:pt modelId="{13B4A369-C565-4DA3-A5FE-2FB5981F1F60}" type="parTrans" cxnId="{484DA8F1-3C8B-42B7-9AD1-90F4D8898650}">
      <dgm:prSet/>
      <dgm:spPr/>
      <dgm:t>
        <a:bodyPr/>
        <a:lstStyle/>
        <a:p>
          <a:endParaRPr lang="en-US"/>
        </a:p>
      </dgm:t>
    </dgm:pt>
    <dgm:pt modelId="{AC73F047-D29B-4F94-A626-66A425642D89}" type="sibTrans" cxnId="{484DA8F1-3C8B-42B7-9AD1-90F4D8898650}">
      <dgm:prSet/>
      <dgm:spPr/>
      <dgm:t>
        <a:bodyPr/>
        <a:lstStyle/>
        <a:p>
          <a:endParaRPr lang="en-US"/>
        </a:p>
      </dgm:t>
    </dgm:pt>
    <dgm:pt modelId="{8F5CE33A-F959-4B92-BF79-21734430F653}">
      <dgm:prSet/>
      <dgm:spPr/>
      <dgm:t>
        <a:bodyPr/>
        <a:lstStyle/>
        <a:p>
          <a:r>
            <a:rPr lang="en-US" dirty="0"/>
            <a:t>5 out of 41</a:t>
          </a:r>
        </a:p>
      </dgm:t>
    </dgm:pt>
    <dgm:pt modelId="{940C94BB-D4AC-4C61-A678-C3025E6F1A77}" type="parTrans" cxnId="{527B00C2-3805-4EEB-95DD-E95763A6E67F}">
      <dgm:prSet/>
      <dgm:spPr/>
      <dgm:t>
        <a:bodyPr/>
        <a:lstStyle/>
        <a:p>
          <a:endParaRPr lang="en-US"/>
        </a:p>
      </dgm:t>
    </dgm:pt>
    <dgm:pt modelId="{F9419987-4D39-42DC-8747-17FA22D19CED}" type="sibTrans" cxnId="{527B00C2-3805-4EEB-95DD-E95763A6E67F}">
      <dgm:prSet/>
      <dgm:spPr/>
      <dgm:t>
        <a:bodyPr/>
        <a:lstStyle/>
        <a:p>
          <a:endParaRPr lang="en-US"/>
        </a:p>
      </dgm:t>
    </dgm:pt>
    <dgm:pt modelId="{81460534-F7BA-44B7-BACD-7BB50308873A}" type="pres">
      <dgm:prSet presAssocID="{24FF1140-0E27-40C5-BD27-DDD3E58BA254}" presName="Name0" presStyleCnt="0">
        <dgm:presLayoutVars>
          <dgm:dir/>
          <dgm:animLvl val="lvl"/>
          <dgm:resizeHandles val="exact"/>
        </dgm:presLayoutVars>
      </dgm:prSet>
      <dgm:spPr/>
    </dgm:pt>
    <dgm:pt modelId="{34518D0A-5520-498B-B006-D18ADC7E9ED4}" type="pres">
      <dgm:prSet presAssocID="{BE022034-F756-4CBD-A6BE-03EBA7CD003D}" presName="linNode" presStyleCnt="0"/>
      <dgm:spPr/>
    </dgm:pt>
    <dgm:pt modelId="{2FA7059B-3F4B-4558-AF05-18663B741F75}" type="pres">
      <dgm:prSet presAssocID="{BE022034-F756-4CBD-A6BE-03EBA7CD003D}" presName="parentText" presStyleLbl="node1" presStyleIdx="0" presStyleCnt="4" custLinFactNeighborX="-488" custLinFactNeighborY="-152">
        <dgm:presLayoutVars>
          <dgm:chMax val="1"/>
          <dgm:bulletEnabled val="1"/>
        </dgm:presLayoutVars>
      </dgm:prSet>
      <dgm:spPr/>
    </dgm:pt>
    <dgm:pt modelId="{4D4745DF-4A5B-409E-8E66-C68B71627C78}" type="pres">
      <dgm:prSet presAssocID="{BE022034-F756-4CBD-A6BE-03EBA7CD003D}" presName="descendantText" presStyleLbl="alignAccFollowNode1" presStyleIdx="0" presStyleCnt="4">
        <dgm:presLayoutVars>
          <dgm:bulletEnabled val="1"/>
        </dgm:presLayoutVars>
      </dgm:prSet>
      <dgm:spPr/>
    </dgm:pt>
    <dgm:pt modelId="{CE734EC2-9388-4B91-8D0C-6D191F842A27}" type="pres">
      <dgm:prSet presAssocID="{508943F4-A890-4A18-AD85-3D7569082140}" presName="sp" presStyleCnt="0"/>
      <dgm:spPr/>
    </dgm:pt>
    <dgm:pt modelId="{60BCC325-5E8F-4AAD-AACE-50069EF70C01}" type="pres">
      <dgm:prSet presAssocID="{BC4D0453-7778-4726-8099-6F413901D8D1}" presName="linNode" presStyleCnt="0"/>
      <dgm:spPr/>
    </dgm:pt>
    <dgm:pt modelId="{4BA9A33D-7B5B-48BC-834F-2FB4C5EADFC1}" type="pres">
      <dgm:prSet presAssocID="{BC4D0453-7778-4726-8099-6F413901D8D1}" presName="parentText" presStyleLbl="node1" presStyleIdx="1" presStyleCnt="4">
        <dgm:presLayoutVars>
          <dgm:chMax val="1"/>
          <dgm:bulletEnabled val="1"/>
        </dgm:presLayoutVars>
      </dgm:prSet>
      <dgm:spPr/>
    </dgm:pt>
    <dgm:pt modelId="{FC54C039-8710-4E21-A480-D3AE73D61132}" type="pres">
      <dgm:prSet presAssocID="{BC4D0453-7778-4726-8099-6F413901D8D1}" presName="descendantText" presStyleLbl="alignAccFollowNode1" presStyleIdx="1" presStyleCnt="4">
        <dgm:presLayoutVars>
          <dgm:bulletEnabled val="1"/>
        </dgm:presLayoutVars>
      </dgm:prSet>
      <dgm:spPr/>
    </dgm:pt>
    <dgm:pt modelId="{AC8D41C9-54C1-456C-A913-A0E084CAB775}" type="pres">
      <dgm:prSet presAssocID="{DF597E3C-40C9-429A-8D3A-6566672A1EE1}" presName="sp" presStyleCnt="0"/>
      <dgm:spPr/>
    </dgm:pt>
    <dgm:pt modelId="{9CF83EF2-B2A6-4A65-A24E-D0C8705A8188}" type="pres">
      <dgm:prSet presAssocID="{82FF9FC2-453F-4796-B6AB-D8079C1EA541}" presName="linNode" presStyleCnt="0"/>
      <dgm:spPr/>
    </dgm:pt>
    <dgm:pt modelId="{1959313A-F588-47D6-8036-395DE95C7FC4}" type="pres">
      <dgm:prSet presAssocID="{82FF9FC2-453F-4796-B6AB-D8079C1EA541}" presName="parentText" presStyleLbl="node1" presStyleIdx="2" presStyleCnt="4">
        <dgm:presLayoutVars>
          <dgm:chMax val="1"/>
          <dgm:bulletEnabled val="1"/>
        </dgm:presLayoutVars>
      </dgm:prSet>
      <dgm:spPr/>
    </dgm:pt>
    <dgm:pt modelId="{0C795506-EB3E-43FC-8BBF-A54F87C42171}" type="pres">
      <dgm:prSet presAssocID="{82FF9FC2-453F-4796-B6AB-D8079C1EA541}" presName="descendantText" presStyleLbl="alignAccFollowNode1" presStyleIdx="2" presStyleCnt="4">
        <dgm:presLayoutVars>
          <dgm:bulletEnabled val="1"/>
        </dgm:presLayoutVars>
      </dgm:prSet>
      <dgm:spPr/>
    </dgm:pt>
    <dgm:pt modelId="{A4B66F3E-28AC-440F-B08C-D167A63A4613}" type="pres">
      <dgm:prSet presAssocID="{46FE1D6E-B924-4ACD-9B7F-3A2B286D1A02}" presName="sp" presStyleCnt="0"/>
      <dgm:spPr/>
    </dgm:pt>
    <dgm:pt modelId="{1FDABF29-24A1-4B4A-B1A8-6C87E5D167A0}" type="pres">
      <dgm:prSet presAssocID="{21315F14-9759-43ED-A8DF-DF99A0159BF5}" presName="linNode" presStyleCnt="0"/>
      <dgm:spPr/>
    </dgm:pt>
    <dgm:pt modelId="{2DAEC368-010F-4130-A46D-39738EBC49F5}" type="pres">
      <dgm:prSet presAssocID="{21315F14-9759-43ED-A8DF-DF99A0159BF5}" presName="parentText" presStyleLbl="node1" presStyleIdx="3" presStyleCnt="4">
        <dgm:presLayoutVars>
          <dgm:chMax val="1"/>
          <dgm:bulletEnabled val="1"/>
        </dgm:presLayoutVars>
      </dgm:prSet>
      <dgm:spPr/>
    </dgm:pt>
    <dgm:pt modelId="{5F25B658-7A72-4FBA-AF22-77EE60F6C7E5}" type="pres">
      <dgm:prSet presAssocID="{21315F14-9759-43ED-A8DF-DF99A0159BF5}" presName="descendantText" presStyleLbl="alignAccFollowNode1" presStyleIdx="3" presStyleCnt="4">
        <dgm:presLayoutVars>
          <dgm:bulletEnabled val="1"/>
        </dgm:presLayoutVars>
      </dgm:prSet>
      <dgm:spPr/>
    </dgm:pt>
  </dgm:ptLst>
  <dgm:cxnLst>
    <dgm:cxn modelId="{6DB43E00-6445-4593-B2A1-7D31CCEF5346}" type="presOf" srcId="{AAF13D22-9E1F-41A2-A36D-931B30D99A4C}" destId="{5F25B658-7A72-4FBA-AF22-77EE60F6C7E5}" srcOrd="0" destOrd="0" presId="urn:microsoft.com/office/officeart/2005/8/layout/vList5"/>
    <dgm:cxn modelId="{1064AF18-B68F-4A41-9F13-C62B07BD080F}" srcId="{BE022034-F756-4CBD-A6BE-03EBA7CD003D}" destId="{4A7858DD-F386-46A8-9E68-2362186BE090}" srcOrd="2" destOrd="0" parTransId="{0CBD6EAF-0AF3-45AD-A085-BC982A704A7A}" sibTransId="{A104A372-EDDA-4A04-B2AE-ED91ED5BAA1F}"/>
    <dgm:cxn modelId="{5DE0AF1D-A3FB-427C-8443-ED091CA61B61}" type="presOf" srcId="{29F68922-4B48-437F-9F28-8F43D97F66D5}" destId="{FC54C039-8710-4E21-A480-D3AE73D61132}" srcOrd="0" destOrd="3" presId="urn:microsoft.com/office/officeart/2005/8/layout/vList5"/>
    <dgm:cxn modelId="{F5B9E623-77A8-49AE-A430-B4945F3806F8}" srcId="{21315F14-9759-43ED-A8DF-DF99A0159BF5}" destId="{AAF13D22-9E1F-41A2-A36D-931B30D99A4C}" srcOrd="0" destOrd="0" parTransId="{F46D7532-D056-42EC-9869-3C71F10FA8D1}" sibTransId="{9372BF38-CDE4-4D43-81C5-A8135F8FB2D3}"/>
    <dgm:cxn modelId="{3B9A0527-1A9D-40EE-8C8F-757615A5C356}" srcId="{24FF1140-0E27-40C5-BD27-DDD3E58BA254}" destId="{21315F14-9759-43ED-A8DF-DF99A0159BF5}" srcOrd="3" destOrd="0" parTransId="{93C307F1-6013-41DA-B4D1-3A9604F19084}" sibTransId="{FC6983C3-4BFF-4BCD-A0A1-A4FF3A831EB9}"/>
    <dgm:cxn modelId="{8A599629-BB47-4B0D-B17D-D93025DAB34E}" type="presOf" srcId="{8F5CE33A-F959-4B92-BF79-21734430F653}" destId="{0C795506-EB3E-43FC-8BBF-A54F87C42171}" srcOrd="0" destOrd="3" presId="urn:microsoft.com/office/officeart/2005/8/layout/vList5"/>
    <dgm:cxn modelId="{5228C02A-40CE-4E1E-8861-4E0F5B996E9B}" srcId="{BE022034-F756-4CBD-A6BE-03EBA7CD003D}" destId="{18F2D701-952F-4778-B036-C9B2E82D422C}" srcOrd="0" destOrd="0" parTransId="{4414604B-0770-4123-92A5-5258BC86B02F}" sibTransId="{3C082B18-253B-4DD3-945B-711D7A202371}"/>
    <dgm:cxn modelId="{7734D22C-BD48-448B-BF0F-B4CE2AC8DAAB}" srcId="{24FF1140-0E27-40C5-BD27-DDD3E58BA254}" destId="{BE022034-F756-4CBD-A6BE-03EBA7CD003D}" srcOrd="0" destOrd="0" parTransId="{06F8AFD3-7C8C-4A2D-ADE0-0128BF67B4E1}" sibTransId="{508943F4-A890-4A18-AD85-3D7569082140}"/>
    <dgm:cxn modelId="{F043F92D-D10D-4659-B81D-2D3013907843}" type="presOf" srcId="{A8E0E038-FBC4-4053-87E7-BE005E9471FF}" destId="{FC54C039-8710-4E21-A480-D3AE73D61132}" srcOrd="0" destOrd="1" presId="urn:microsoft.com/office/officeart/2005/8/layout/vList5"/>
    <dgm:cxn modelId="{DC2C4231-AB84-487E-8696-D95A78E6CAD9}" type="presOf" srcId="{76757726-90BA-455C-A6DE-A0111FC09B9F}" destId="{FC54C039-8710-4E21-A480-D3AE73D61132}" srcOrd="0" destOrd="2" presId="urn:microsoft.com/office/officeart/2005/8/layout/vList5"/>
    <dgm:cxn modelId="{E511F45D-1949-40A0-A8DC-BC2E58FA4850}" srcId="{BC4D0453-7778-4726-8099-6F413901D8D1}" destId="{A8E0E038-FBC4-4053-87E7-BE005E9471FF}" srcOrd="1" destOrd="0" parTransId="{BAB9F244-11AB-4564-957F-846C341ADEA8}" sibTransId="{90EA61F9-4570-40EA-9B70-CE4C87EF2F0F}"/>
    <dgm:cxn modelId="{7E8F695F-3FC3-486C-ABBE-8DE85D91BE0F}" type="presOf" srcId="{828ED944-8785-42C2-B47E-3E247A19946C}" destId="{FC54C039-8710-4E21-A480-D3AE73D61132}" srcOrd="0" destOrd="0" presId="urn:microsoft.com/office/officeart/2005/8/layout/vList5"/>
    <dgm:cxn modelId="{1B0F6941-85FC-4203-805D-5321E3DCFC7B}" srcId="{BC4D0453-7778-4726-8099-6F413901D8D1}" destId="{76757726-90BA-455C-A6DE-A0111FC09B9F}" srcOrd="2" destOrd="0" parTransId="{BDF32C9B-4F1E-4F51-8955-D9EB15440CE1}" sibTransId="{458F3747-8357-48F5-9371-4FE18BFB0CAE}"/>
    <dgm:cxn modelId="{95E18363-3807-4338-99A7-BF60E6619523}" srcId="{BE022034-F756-4CBD-A6BE-03EBA7CD003D}" destId="{D34CDA58-D78B-436A-80CC-8CE12BE07059}" srcOrd="1" destOrd="0" parTransId="{E9A944C7-C1F8-425B-95E2-8B463C6FBB48}" sibTransId="{07734A61-F185-4D2F-8B5F-7BF641F1B293}"/>
    <dgm:cxn modelId="{CCE91345-802F-4D70-B345-9F677048DF64}" srcId="{82FF9FC2-453F-4796-B6AB-D8079C1EA541}" destId="{AF8BA01E-3110-4572-84A1-B985E31BCCA4}" srcOrd="0" destOrd="0" parTransId="{29C20794-E02D-49DA-AA44-F69D1CAD5EE6}" sibTransId="{7A7B70D5-A147-4849-8253-35B7501C8DAD}"/>
    <dgm:cxn modelId="{2E2F8A4A-2FA2-4487-8A34-3358EA6B057F}" type="presOf" srcId="{18F2D701-952F-4778-B036-C9B2E82D422C}" destId="{4D4745DF-4A5B-409E-8E66-C68B71627C78}" srcOrd="0" destOrd="0" presId="urn:microsoft.com/office/officeart/2005/8/layout/vList5"/>
    <dgm:cxn modelId="{0427F64A-67E5-4226-8E53-BE22BC33A1B9}" type="presOf" srcId="{24FF1140-0E27-40C5-BD27-DDD3E58BA254}" destId="{81460534-F7BA-44B7-BACD-7BB50308873A}" srcOrd="0" destOrd="0" presId="urn:microsoft.com/office/officeart/2005/8/layout/vList5"/>
    <dgm:cxn modelId="{9A149B50-D6A5-4AC2-9628-FF20ABC6B10B}" srcId="{82FF9FC2-453F-4796-B6AB-D8079C1EA541}" destId="{2A7AD108-E0A9-4E6A-AB91-5D2CE78A18A7}" srcOrd="2" destOrd="0" parTransId="{EADAC9D0-1BAA-45B2-B76A-33A659F1FA27}" sibTransId="{E6183640-909D-4B01-A180-86DD0BAB9975}"/>
    <dgm:cxn modelId="{E0624551-F95A-44D8-844E-8785B0FA0661}" srcId="{24FF1140-0E27-40C5-BD27-DDD3E58BA254}" destId="{BC4D0453-7778-4726-8099-6F413901D8D1}" srcOrd="1" destOrd="0" parTransId="{FB760E8B-1C35-4709-A425-6F44614F91E1}" sibTransId="{DF597E3C-40C9-429A-8D3A-6566672A1EE1}"/>
    <dgm:cxn modelId="{5B367472-FA84-4770-B97E-E07C8D9852B2}" type="presOf" srcId="{BE022034-F756-4CBD-A6BE-03EBA7CD003D}" destId="{2FA7059B-3F4B-4558-AF05-18663B741F75}" srcOrd="0" destOrd="0" presId="urn:microsoft.com/office/officeart/2005/8/layout/vList5"/>
    <dgm:cxn modelId="{FD1DB752-9375-4FDD-AD42-074FC0CA439B}" srcId="{BC4D0453-7778-4726-8099-6F413901D8D1}" destId="{29F68922-4B48-437F-9F28-8F43D97F66D5}" srcOrd="3" destOrd="0" parTransId="{F827C029-5630-4CD3-8441-DC4D09BC6448}" sibTransId="{4CE77007-D8CE-4E81-B809-54EFE5B15BA5}"/>
    <dgm:cxn modelId="{4C938F82-2D78-49E9-970D-A2E6833D9064}" type="presOf" srcId="{AF8BA01E-3110-4572-84A1-B985E31BCCA4}" destId="{0C795506-EB3E-43FC-8BBF-A54F87C42171}" srcOrd="0" destOrd="0" presId="urn:microsoft.com/office/officeart/2005/8/layout/vList5"/>
    <dgm:cxn modelId="{9CC98D92-AE5D-4C62-9EA8-999E16836CEE}" type="presOf" srcId="{21315F14-9759-43ED-A8DF-DF99A0159BF5}" destId="{2DAEC368-010F-4130-A46D-39738EBC49F5}" srcOrd="0" destOrd="0" presId="urn:microsoft.com/office/officeart/2005/8/layout/vList5"/>
    <dgm:cxn modelId="{B09EF598-0872-44D1-929A-D961CC299856}" srcId="{82FF9FC2-453F-4796-B6AB-D8079C1EA541}" destId="{8407333F-B094-4714-8C86-D246D3811E03}" srcOrd="1" destOrd="0" parTransId="{1D118047-C03E-4E52-ADE6-506A55BCAFD5}" sibTransId="{A31DAFA2-B147-4AFA-973B-986C2FD7774B}"/>
    <dgm:cxn modelId="{796CE9A7-E9F2-4A28-8F46-73A667B6A968}" type="presOf" srcId="{FFD65A41-6B02-474C-BF71-11DE1C5BF9DF}" destId="{5F25B658-7A72-4FBA-AF22-77EE60F6C7E5}" srcOrd="0" destOrd="1" presId="urn:microsoft.com/office/officeart/2005/8/layout/vList5"/>
    <dgm:cxn modelId="{0246DCB3-D93E-4ABD-BAFD-1FF7C533141A}" type="presOf" srcId="{BC4D0453-7778-4726-8099-6F413901D8D1}" destId="{4BA9A33D-7B5B-48BC-834F-2FB4C5EADFC1}" srcOrd="0" destOrd="0" presId="urn:microsoft.com/office/officeart/2005/8/layout/vList5"/>
    <dgm:cxn modelId="{527B00C2-3805-4EEB-95DD-E95763A6E67F}" srcId="{82FF9FC2-453F-4796-B6AB-D8079C1EA541}" destId="{8F5CE33A-F959-4B92-BF79-21734430F653}" srcOrd="3" destOrd="0" parTransId="{940C94BB-D4AC-4C61-A678-C3025E6F1A77}" sibTransId="{F9419987-4D39-42DC-8747-17FA22D19CED}"/>
    <dgm:cxn modelId="{A73E97C6-58B8-4A96-8B12-64955BBDBDAD}" type="presOf" srcId="{D34CDA58-D78B-436A-80CC-8CE12BE07059}" destId="{4D4745DF-4A5B-409E-8E66-C68B71627C78}" srcOrd="0" destOrd="1" presId="urn:microsoft.com/office/officeart/2005/8/layout/vList5"/>
    <dgm:cxn modelId="{87883AD0-3A08-4FD9-B33A-D546CDA5DAE1}" srcId="{BC4D0453-7778-4726-8099-6F413901D8D1}" destId="{828ED944-8785-42C2-B47E-3E247A19946C}" srcOrd="0" destOrd="0" parTransId="{E2C8AA16-3179-4F83-972F-BA08DCBFAA04}" sibTransId="{F409C678-9C69-431D-ABAB-DCAAF03F45B6}"/>
    <dgm:cxn modelId="{2572A6D8-DFC2-42D6-9505-8A13786F733A}" type="presOf" srcId="{8407333F-B094-4714-8C86-D246D3811E03}" destId="{0C795506-EB3E-43FC-8BBF-A54F87C42171}" srcOrd="0" destOrd="1" presId="urn:microsoft.com/office/officeart/2005/8/layout/vList5"/>
    <dgm:cxn modelId="{701659DA-91B2-4E27-AC92-CA7E322D371B}" type="presOf" srcId="{82FF9FC2-453F-4796-B6AB-D8079C1EA541}" destId="{1959313A-F588-47D6-8036-395DE95C7FC4}" srcOrd="0" destOrd="0" presId="urn:microsoft.com/office/officeart/2005/8/layout/vList5"/>
    <dgm:cxn modelId="{F233A9E6-8B7C-4E80-8BA0-1138A42EE6CE}" type="presOf" srcId="{2A7AD108-E0A9-4E6A-AB91-5D2CE78A18A7}" destId="{0C795506-EB3E-43FC-8BBF-A54F87C42171}" srcOrd="0" destOrd="2" presId="urn:microsoft.com/office/officeart/2005/8/layout/vList5"/>
    <dgm:cxn modelId="{484DA8F1-3C8B-42B7-9AD1-90F4D8898650}" srcId="{21315F14-9759-43ED-A8DF-DF99A0159BF5}" destId="{FFD65A41-6B02-474C-BF71-11DE1C5BF9DF}" srcOrd="1" destOrd="0" parTransId="{13B4A369-C565-4DA3-A5FE-2FB5981F1F60}" sibTransId="{AC73F047-D29B-4F94-A626-66A425642D89}"/>
    <dgm:cxn modelId="{DE924AF3-9BA9-4291-B617-A52CE1A763D1}" srcId="{24FF1140-0E27-40C5-BD27-DDD3E58BA254}" destId="{82FF9FC2-453F-4796-B6AB-D8079C1EA541}" srcOrd="2" destOrd="0" parTransId="{CDD0A713-7199-4A7D-95F6-16C10BB18566}" sibTransId="{46FE1D6E-B924-4ACD-9B7F-3A2B286D1A02}"/>
    <dgm:cxn modelId="{C09F44FF-8DC3-4FA8-AD3B-0BD65E80E958}" type="presOf" srcId="{4A7858DD-F386-46A8-9E68-2362186BE090}" destId="{4D4745DF-4A5B-409E-8E66-C68B71627C78}" srcOrd="0" destOrd="2" presId="urn:microsoft.com/office/officeart/2005/8/layout/vList5"/>
    <dgm:cxn modelId="{718AB807-EA3C-4E39-86CD-5C87E3641500}" type="presParOf" srcId="{81460534-F7BA-44B7-BACD-7BB50308873A}" destId="{34518D0A-5520-498B-B006-D18ADC7E9ED4}" srcOrd="0" destOrd="0" presId="urn:microsoft.com/office/officeart/2005/8/layout/vList5"/>
    <dgm:cxn modelId="{CA631109-EBAC-466D-8419-1F9BD3F8C4FF}" type="presParOf" srcId="{34518D0A-5520-498B-B006-D18ADC7E9ED4}" destId="{2FA7059B-3F4B-4558-AF05-18663B741F75}" srcOrd="0" destOrd="0" presId="urn:microsoft.com/office/officeart/2005/8/layout/vList5"/>
    <dgm:cxn modelId="{7F5B3E1B-68B7-473C-BC4D-CF879C28959E}" type="presParOf" srcId="{34518D0A-5520-498B-B006-D18ADC7E9ED4}" destId="{4D4745DF-4A5B-409E-8E66-C68B71627C78}" srcOrd="1" destOrd="0" presId="urn:microsoft.com/office/officeart/2005/8/layout/vList5"/>
    <dgm:cxn modelId="{284EAC9B-8422-4395-8548-E31BC43F53E2}" type="presParOf" srcId="{81460534-F7BA-44B7-BACD-7BB50308873A}" destId="{CE734EC2-9388-4B91-8D0C-6D191F842A27}" srcOrd="1" destOrd="0" presId="urn:microsoft.com/office/officeart/2005/8/layout/vList5"/>
    <dgm:cxn modelId="{0F8DB8D1-2A5C-4126-87E3-97FE87787D6C}" type="presParOf" srcId="{81460534-F7BA-44B7-BACD-7BB50308873A}" destId="{60BCC325-5E8F-4AAD-AACE-50069EF70C01}" srcOrd="2" destOrd="0" presId="urn:microsoft.com/office/officeart/2005/8/layout/vList5"/>
    <dgm:cxn modelId="{A948DAD5-0098-470B-8AE4-DAA13225C370}" type="presParOf" srcId="{60BCC325-5E8F-4AAD-AACE-50069EF70C01}" destId="{4BA9A33D-7B5B-48BC-834F-2FB4C5EADFC1}" srcOrd="0" destOrd="0" presId="urn:microsoft.com/office/officeart/2005/8/layout/vList5"/>
    <dgm:cxn modelId="{E33F7ADB-51A5-4392-8C54-0FB298F5DFE6}" type="presParOf" srcId="{60BCC325-5E8F-4AAD-AACE-50069EF70C01}" destId="{FC54C039-8710-4E21-A480-D3AE73D61132}" srcOrd="1" destOrd="0" presId="urn:microsoft.com/office/officeart/2005/8/layout/vList5"/>
    <dgm:cxn modelId="{0D26AF15-3B77-43BA-8C71-6A93B97678AA}" type="presParOf" srcId="{81460534-F7BA-44B7-BACD-7BB50308873A}" destId="{AC8D41C9-54C1-456C-A913-A0E084CAB775}" srcOrd="3" destOrd="0" presId="urn:microsoft.com/office/officeart/2005/8/layout/vList5"/>
    <dgm:cxn modelId="{B5DBC68F-F57A-44F5-A46E-7517ED074C3F}" type="presParOf" srcId="{81460534-F7BA-44B7-BACD-7BB50308873A}" destId="{9CF83EF2-B2A6-4A65-A24E-D0C8705A8188}" srcOrd="4" destOrd="0" presId="urn:microsoft.com/office/officeart/2005/8/layout/vList5"/>
    <dgm:cxn modelId="{81080C7B-2F83-496F-BD52-0604338D8C17}" type="presParOf" srcId="{9CF83EF2-B2A6-4A65-A24E-D0C8705A8188}" destId="{1959313A-F588-47D6-8036-395DE95C7FC4}" srcOrd="0" destOrd="0" presId="urn:microsoft.com/office/officeart/2005/8/layout/vList5"/>
    <dgm:cxn modelId="{15546D3B-560B-4F34-9060-57F72EB1A4EF}" type="presParOf" srcId="{9CF83EF2-B2A6-4A65-A24E-D0C8705A8188}" destId="{0C795506-EB3E-43FC-8BBF-A54F87C42171}" srcOrd="1" destOrd="0" presId="urn:microsoft.com/office/officeart/2005/8/layout/vList5"/>
    <dgm:cxn modelId="{D1DB995F-2ED4-4077-A371-8518F96A12D8}" type="presParOf" srcId="{81460534-F7BA-44B7-BACD-7BB50308873A}" destId="{A4B66F3E-28AC-440F-B08C-D167A63A4613}" srcOrd="5" destOrd="0" presId="urn:microsoft.com/office/officeart/2005/8/layout/vList5"/>
    <dgm:cxn modelId="{6AE71CAD-6D99-484D-890F-A8E06281C418}" type="presParOf" srcId="{81460534-F7BA-44B7-BACD-7BB50308873A}" destId="{1FDABF29-24A1-4B4A-B1A8-6C87E5D167A0}" srcOrd="6" destOrd="0" presId="urn:microsoft.com/office/officeart/2005/8/layout/vList5"/>
    <dgm:cxn modelId="{272D6484-9673-4393-9CFB-D333CF17A4F2}" type="presParOf" srcId="{1FDABF29-24A1-4B4A-B1A8-6C87E5D167A0}" destId="{2DAEC368-010F-4130-A46D-39738EBC49F5}" srcOrd="0" destOrd="0" presId="urn:microsoft.com/office/officeart/2005/8/layout/vList5"/>
    <dgm:cxn modelId="{9DDE2FB1-AA95-4213-B486-5D16FA381E30}" type="presParOf" srcId="{1FDABF29-24A1-4B4A-B1A8-6C87E5D167A0}" destId="{5F25B658-7A72-4FBA-AF22-77EE60F6C7E5}"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4745DF-4A5B-409E-8E66-C68B71627C78}">
      <dsp:nvSpPr>
        <dsp:cNvPr id="0" name=""/>
        <dsp:cNvSpPr/>
      </dsp:nvSpPr>
      <dsp:spPr>
        <a:xfrm rot="5400000">
          <a:off x="3912518" y="-1395690"/>
          <a:ext cx="1135583" cy="4216762"/>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One for one</a:t>
          </a:r>
        </a:p>
        <a:p>
          <a:pPr marL="114300" lvl="1" indent="-114300" algn="l" defTabSz="666750">
            <a:lnSpc>
              <a:spcPct val="90000"/>
            </a:lnSpc>
            <a:spcBef>
              <a:spcPct val="0"/>
            </a:spcBef>
            <a:spcAft>
              <a:spcPct val="15000"/>
            </a:spcAft>
            <a:buChar char="•"/>
          </a:pPr>
          <a:r>
            <a:rPr lang="en-US" sz="1500" kern="1200" dirty="0"/>
            <a:t>Straightforward</a:t>
          </a:r>
        </a:p>
        <a:p>
          <a:pPr marL="114300" lvl="1" indent="-114300" algn="l" defTabSz="666750">
            <a:lnSpc>
              <a:spcPct val="90000"/>
            </a:lnSpc>
            <a:spcBef>
              <a:spcPct val="0"/>
            </a:spcBef>
            <a:spcAft>
              <a:spcPct val="15000"/>
            </a:spcAft>
            <a:buChar char="•"/>
          </a:pPr>
          <a:r>
            <a:rPr lang="en-US" sz="1500" kern="1200" dirty="0"/>
            <a:t>22 out of 41</a:t>
          </a:r>
        </a:p>
      </dsp:txBody>
      <dsp:txXfrm rot="-5400000">
        <a:off x="2371929" y="200334"/>
        <a:ext cx="4161327" cy="1024713"/>
      </dsp:txXfrm>
    </dsp:sp>
    <dsp:sp modelId="{2FA7059B-3F4B-4558-AF05-18663B741F75}">
      <dsp:nvSpPr>
        <dsp:cNvPr id="0" name=""/>
        <dsp:cNvSpPr/>
      </dsp:nvSpPr>
      <dsp:spPr>
        <a:xfrm>
          <a:off x="0" y="793"/>
          <a:ext cx="2371928" cy="14194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EXPLICIT</a:t>
          </a:r>
        </a:p>
      </dsp:txBody>
      <dsp:txXfrm>
        <a:off x="69293" y="70086"/>
        <a:ext cx="2233342" cy="1280893"/>
      </dsp:txXfrm>
    </dsp:sp>
    <dsp:sp modelId="{FC54C039-8710-4E21-A480-D3AE73D61132}">
      <dsp:nvSpPr>
        <dsp:cNvPr id="0" name=""/>
        <dsp:cNvSpPr/>
      </dsp:nvSpPr>
      <dsp:spPr>
        <a:xfrm rot="5400000">
          <a:off x="3912518" y="94763"/>
          <a:ext cx="1135583" cy="4216762"/>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Covered</a:t>
          </a:r>
        </a:p>
        <a:p>
          <a:pPr marL="114300" lvl="1" indent="-114300" algn="l" defTabSz="666750">
            <a:lnSpc>
              <a:spcPct val="90000"/>
            </a:lnSpc>
            <a:spcBef>
              <a:spcPct val="0"/>
            </a:spcBef>
            <a:spcAft>
              <a:spcPct val="15000"/>
            </a:spcAft>
            <a:buChar char="•"/>
          </a:pPr>
          <a:r>
            <a:rPr lang="en-US" sz="1500" kern="1200" dirty="0"/>
            <a:t>Not spelled out</a:t>
          </a:r>
        </a:p>
        <a:p>
          <a:pPr marL="114300" lvl="1" indent="-114300" algn="l" defTabSz="666750">
            <a:lnSpc>
              <a:spcPct val="90000"/>
            </a:lnSpc>
            <a:spcBef>
              <a:spcPct val="0"/>
            </a:spcBef>
            <a:spcAft>
              <a:spcPct val="15000"/>
            </a:spcAft>
            <a:buChar char="•"/>
          </a:pPr>
          <a:r>
            <a:rPr lang="en-US" sz="1500" kern="1200" dirty="0"/>
            <a:t>Need deeper knowledge of the DSS</a:t>
          </a:r>
        </a:p>
        <a:p>
          <a:pPr marL="114300" lvl="1" indent="-114300" algn="l" defTabSz="666750">
            <a:lnSpc>
              <a:spcPct val="90000"/>
            </a:lnSpc>
            <a:spcBef>
              <a:spcPct val="0"/>
            </a:spcBef>
            <a:spcAft>
              <a:spcPct val="15000"/>
            </a:spcAft>
            <a:buChar char="•"/>
          </a:pPr>
          <a:r>
            <a:rPr lang="en-US" sz="1500" kern="1200" dirty="0"/>
            <a:t>13 out of 41</a:t>
          </a:r>
        </a:p>
      </dsp:txBody>
      <dsp:txXfrm rot="-5400000">
        <a:off x="2371929" y="1690788"/>
        <a:ext cx="4161327" cy="1024713"/>
      </dsp:txXfrm>
    </dsp:sp>
    <dsp:sp modelId="{4BA9A33D-7B5B-48BC-834F-2FB4C5EADFC1}">
      <dsp:nvSpPr>
        <dsp:cNvPr id="0" name=""/>
        <dsp:cNvSpPr/>
      </dsp:nvSpPr>
      <dsp:spPr>
        <a:xfrm>
          <a:off x="0" y="1493404"/>
          <a:ext cx="2371928" cy="141947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IMPLICIT</a:t>
          </a:r>
        </a:p>
      </dsp:txBody>
      <dsp:txXfrm>
        <a:off x="69293" y="1562697"/>
        <a:ext cx="2233342" cy="1280893"/>
      </dsp:txXfrm>
    </dsp:sp>
    <dsp:sp modelId="{0C795506-EB3E-43FC-8BBF-A54F87C42171}">
      <dsp:nvSpPr>
        <dsp:cNvPr id="0" name=""/>
        <dsp:cNvSpPr/>
      </dsp:nvSpPr>
      <dsp:spPr>
        <a:xfrm rot="5400000">
          <a:off x="3912518" y="1585217"/>
          <a:ext cx="1135583" cy="4216762"/>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Not explicitly covered</a:t>
          </a:r>
        </a:p>
        <a:p>
          <a:pPr marL="114300" lvl="1" indent="-114300" algn="l" defTabSz="666750">
            <a:lnSpc>
              <a:spcPct val="90000"/>
            </a:lnSpc>
            <a:spcBef>
              <a:spcPct val="0"/>
            </a:spcBef>
            <a:spcAft>
              <a:spcPct val="15000"/>
            </a:spcAft>
            <a:buChar char="•"/>
          </a:pPr>
          <a:r>
            <a:rPr lang="en-US" sz="1500" kern="1200" dirty="0"/>
            <a:t>Different viewpoint</a:t>
          </a:r>
        </a:p>
        <a:p>
          <a:pPr marL="114300" lvl="1" indent="-114300" algn="l" defTabSz="666750">
            <a:lnSpc>
              <a:spcPct val="90000"/>
            </a:lnSpc>
            <a:spcBef>
              <a:spcPct val="0"/>
            </a:spcBef>
            <a:spcAft>
              <a:spcPct val="15000"/>
            </a:spcAft>
            <a:buChar char="•"/>
          </a:pPr>
          <a:r>
            <a:rPr lang="en-US" sz="1500" kern="1200" dirty="0"/>
            <a:t>Assumptions needed</a:t>
          </a:r>
        </a:p>
        <a:p>
          <a:pPr marL="114300" lvl="1" indent="-114300" algn="l" defTabSz="666750">
            <a:lnSpc>
              <a:spcPct val="90000"/>
            </a:lnSpc>
            <a:spcBef>
              <a:spcPct val="0"/>
            </a:spcBef>
            <a:spcAft>
              <a:spcPct val="15000"/>
            </a:spcAft>
            <a:buChar char="•"/>
          </a:pPr>
          <a:r>
            <a:rPr lang="en-US" sz="1500" kern="1200" dirty="0"/>
            <a:t>5 out of 41</a:t>
          </a:r>
        </a:p>
      </dsp:txBody>
      <dsp:txXfrm rot="-5400000">
        <a:off x="2371929" y="3181242"/>
        <a:ext cx="4161327" cy="1024713"/>
      </dsp:txXfrm>
    </dsp:sp>
    <dsp:sp modelId="{1959313A-F588-47D6-8036-395DE95C7FC4}">
      <dsp:nvSpPr>
        <dsp:cNvPr id="0" name=""/>
        <dsp:cNvSpPr/>
      </dsp:nvSpPr>
      <dsp:spPr>
        <a:xfrm>
          <a:off x="0" y="2983858"/>
          <a:ext cx="2371928" cy="141947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NEED TO SQUINT</a:t>
          </a:r>
        </a:p>
      </dsp:txBody>
      <dsp:txXfrm>
        <a:off x="69293" y="3053151"/>
        <a:ext cx="2233342" cy="1280893"/>
      </dsp:txXfrm>
    </dsp:sp>
    <dsp:sp modelId="{5F25B658-7A72-4FBA-AF22-77EE60F6C7E5}">
      <dsp:nvSpPr>
        <dsp:cNvPr id="0" name=""/>
        <dsp:cNvSpPr/>
      </dsp:nvSpPr>
      <dsp:spPr>
        <a:xfrm rot="5400000">
          <a:off x="3912518" y="3075670"/>
          <a:ext cx="1135583" cy="4216762"/>
        </a:xfrm>
        <a:prstGeom prst="round2SameRect">
          <a:avLst/>
        </a:prstGeom>
        <a:solidFill>
          <a:schemeClr val="accent6">
            <a:lumMod val="90000"/>
            <a:alpha val="9000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Recommended action might increase risk of compromise</a:t>
          </a:r>
        </a:p>
        <a:p>
          <a:pPr marL="114300" lvl="1" indent="-114300" algn="l" defTabSz="666750">
            <a:lnSpc>
              <a:spcPct val="90000"/>
            </a:lnSpc>
            <a:spcBef>
              <a:spcPct val="0"/>
            </a:spcBef>
            <a:spcAft>
              <a:spcPct val="15000"/>
            </a:spcAft>
            <a:buChar char="•"/>
          </a:pPr>
          <a:r>
            <a:rPr lang="en-US" sz="1500" kern="1200" dirty="0"/>
            <a:t>1 out of 41</a:t>
          </a:r>
        </a:p>
      </dsp:txBody>
      <dsp:txXfrm rot="-5400000">
        <a:off x="2371929" y="4671695"/>
        <a:ext cx="4161327" cy="1024713"/>
      </dsp:txXfrm>
    </dsp:sp>
    <dsp:sp modelId="{2DAEC368-010F-4130-A46D-39738EBC49F5}">
      <dsp:nvSpPr>
        <dsp:cNvPr id="0" name=""/>
        <dsp:cNvSpPr/>
      </dsp:nvSpPr>
      <dsp:spPr>
        <a:xfrm>
          <a:off x="0" y="4474312"/>
          <a:ext cx="2371928" cy="1419479"/>
        </a:xfrm>
        <a:prstGeom prst="roundRect">
          <a:avLst/>
        </a:prstGeom>
        <a:solidFill>
          <a:schemeClr val="accent4">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DO NOT MITIGATE</a:t>
          </a:r>
        </a:p>
      </dsp:txBody>
      <dsp:txXfrm>
        <a:off x="69293" y="4543605"/>
        <a:ext cx="2233342" cy="1280893"/>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0CD3A4D-677D-174E-AFA5-3431BA88DEB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E5B030D8-7E5D-1544-BFF1-A3E7710B136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A8F438C-A82D-C84C-8B6E-6B13B0A3E3A8}" type="datetimeFigureOut">
              <a:rPr lang="en-CA" smtClean="0"/>
              <a:t>2020-10-12</a:t>
            </a:fld>
            <a:endParaRPr lang="en-CA"/>
          </a:p>
        </p:txBody>
      </p:sp>
      <p:sp>
        <p:nvSpPr>
          <p:cNvPr id="4" name="Footer Placeholder 3">
            <a:extLst>
              <a:ext uri="{FF2B5EF4-FFF2-40B4-BE49-F238E27FC236}">
                <a16:creationId xmlns:a16="http://schemas.microsoft.com/office/drawing/2014/main" id="{1EE70BCD-427A-B54F-8DDE-9A94ECB1658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18538E15-8CE4-A546-9E96-2A0A9EA361C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CE18BCB-62B6-E54C-9C9C-87FC0D3E7C9F}" type="slidenum">
              <a:rPr lang="en-CA" smtClean="0"/>
              <a:t>‹#›</a:t>
            </a:fld>
            <a:endParaRPr lang="en-CA"/>
          </a:p>
        </p:txBody>
      </p:sp>
    </p:spTree>
    <p:extLst>
      <p:ext uri="{BB962C8B-B14F-4D97-AF65-F5344CB8AC3E}">
        <p14:creationId xmlns:p14="http://schemas.microsoft.com/office/powerpoint/2010/main" val="2986850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84415E-141B-4325-9217-925D926A00AD}" type="datetimeFigureOut">
              <a:rPr lang="en-US" smtClean="0"/>
              <a:t>10/12/2020</a:t>
            </a:fld>
            <a:endParaRPr lang="en-US"/>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endParaRPr lang="en-US" dirty="0"/>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CD0A21-BBCA-455C-BC1F-1FF4132F101B}" type="slidenum">
              <a:rPr lang="en-US" smtClean="0"/>
              <a:t>‹#›</a:t>
            </a:fld>
            <a:endParaRPr lang="en-US"/>
          </a:p>
        </p:txBody>
      </p:sp>
    </p:spTree>
    <p:extLst>
      <p:ext uri="{BB962C8B-B14F-4D97-AF65-F5344CB8AC3E}">
        <p14:creationId xmlns:p14="http://schemas.microsoft.com/office/powerpoint/2010/main" val="3427696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 Req. 7.1 Limit access to system components</a:t>
            </a:r>
          </a:p>
        </p:txBody>
      </p:sp>
      <p:sp>
        <p:nvSpPr>
          <p:cNvPr id="4" name="Slide Number Placeholder 3"/>
          <p:cNvSpPr>
            <a:spLocks noGrp="1"/>
          </p:cNvSpPr>
          <p:nvPr>
            <p:ph type="sldNum" sz="quarter" idx="5"/>
          </p:nvPr>
        </p:nvSpPr>
        <p:spPr/>
        <p:txBody>
          <a:bodyPr/>
          <a:lstStyle/>
          <a:p>
            <a:fld id="{D6CD0A21-BBCA-455C-BC1F-1FF4132F101B}" type="slidenum">
              <a:rPr lang="en-US" smtClean="0"/>
              <a:t>40</a:t>
            </a:fld>
            <a:endParaRPr lang="en-US"/>
          </a:p>
        </p:txBody>
      </p:sp>
    </p:spTree>
    <p:extLst>
      <p:ext uri="{BB962C8B-B14F-4D97-AF65-F5344CB8AC3E}">
        <p14:creationId xmlns:p14="http://schemas.microsoft.com/office/powerpoint/2010/main" val="17816388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media/image4.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media/image4.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media/image4.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media/image4.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Blank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895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Ic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38573" y="5689599"/>
            <a:ext cx="10515600" cy="453813"/>
          </a:xfrm>
          <a:prstGeom prst="rect">
            <a:avLst/>
          </a:prstGeom>
        </p:spPr>
        <p:txBody>
          <a:bodyPr/>
          <a:lstStyle>
            <a:lvl1pPr marL="0" indent="0" algn="ctr">
              <a:buNone/>
              <a:defRPr sz="24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sp>
        <p:nvSpPr>
          <p:cNvPr id="5" name="Picture Placeholder 2"/>
          <p:cNvSpPr>
            <a:spLocks noGrp="1"/>
          </p:cNvSpPr>
          <p:nvPr>
            <p:ph type="pic" idx="10"/>
          </p:nvPr>
        </p:nvSpPr>
        <p:spPr>
          <a:xfrm>
            <a:off x="2763520" y="1357018"/>
            <a:ext cx="5865707" cy="3880300"/>
          </a:xfrm>
          <a:prstGeom prst="rect">
            <a:avLst/>
          </a:prstGeom>
        </p:spPr>
        <p:txBody>
          <a:bodyPr/>
          <a:lstStyle>
            <a:lvl1pPr marL="0" indent="0">
              <a:buNone/>
              <a:defRPr sz="3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spTree>
    <p:extLst>
      <p:ext uri="{BB962C8B-B14F-4D97-AF65-F5344CB8AC3E}">
        <p14:creationId xmlns:p14="http://schemas.microsoft.com/office/powerpoint/2010/main" val="1906015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cxnSp>
        <p:nvCxnSpPr>
          <p:cNvPr id="8" name="Straight Connector 7"/>
          <p:cNvCxnSpPr/>
          <p:nvPr userDrawn="1"/>
        </p:nvCxnSpPr>
        <p:spPr>
          <a:xfrm>
            <a:off x="609600" y="924921"/>
            <a:ext cx="109728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7480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secHead">
  <p:cSld name="Section Heade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2847473"/>
            <a:ext cx="4959350" cy="2085449"/>
          </a:xfrm>
          <a:prstGeom prst="rect">
            <a:avLst/>
          </a:prstGeom>
        </p:spPr>
        <p:txBody>
          <a:bodyPr anchor="b">
            <a:normAutofit/>
          </a:bodyPr>
          <a:lstStyle>
            <a:lvl1pPr>
              <a:defRPr sz="5400" b="1" spc="-20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3" name="Text Placeholder 2"/>
          <p:cNvSpPr>
            <a:spLocks noGrp="1"/>
          </p:cNvSpPr>
          <p:nvPr>
            <p:ph type="body" idx="1"/>
          </p:nvPr>
        </p:nvSpPr>
        <p:spPr>
          <a:xfrm>
            <a:off x="831850" y="4999823"/>
            <a:ext cx="10515600" cy="1143590"/>
          </a:xfrm>
          <a:prstGeom prst="rect">
            <a:avLst/>
          </a:prstGeom>
        </p:spPr>
        <p:txBody>
          <a:bodyPr/>
          <a:lstStyle>
            <a:lvl1pPr marL="0" indent="0">
              <a:buNone/>
              <a:defRPr sz="24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spTree>
    <p:extLst>
      <p:ext uri="{BB962C8B-B14F-4D97-AF65-F5344CB8AC3E}">
        <p14:creationId xmlns:p14="http://schemas.microsoft.com/office/powerpoint/2010/main" val="2171017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Grey Series:  Blank Grey">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07832" y="617888"/>
            <a:ext cx="2622084" cy="187814"/>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spTree>
    <p:extLst>
      <p:ext uri="{BB962C8B-B14F-4D97-AF65-F5344CB8AC3E}">
        <p14:creationId xmlns:p14="http://schemas.microsoft.com/office/powerpoint/2010/main" val="3211202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304597" y="4441432"/>
            <a:ext cx="4563553" cy="967624"/>
          </a:xfrm>
          <a:prstGeom prst="rect">
            <a:avLst/>
          </a:prstGeom>
        </p:spPr>
        <p:txBody>
          <a:bodyPr anchor="b">
            <a:noAutofit/>
          </a:bodyPr>
          <a:lstStyle>
            <a:lvl1pPr algn="l">
              <a:defRPr sz="3600" b="1" spc="-200" baseline="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a:t>
            </a:r>
          </a:p>
        </p:txBody>
      </p:sp>
      <p:sp>
        <p:nvSpPr>
          <p:cNvPr id="3" name="Subtitle 2"/>
          <p:cNvSpPr>
            <a:spLocks noGrp="1"/>
          </p:cNvSpPr>
          <p:nvPr>
            <p:ph type="subTitle" idx="1"/>
          </p:nvPr>
        </p:nvSpPr>
        <p:spPr>
          <a:xfrm>
            <a:off x="7304597" y="5384832"/>
            <a:ext cx="4563553" cy="413191"/>
          </a:xfrm>
          <a:prstGeom prst="rect">
            <a:avLst/>
          </a:prstGeom>
        </p:spPr>
        <p:txBody>
          <a:bodyPr>
            <a:noAutofit/>
          </a:bodyPr>
          <a:lstStyle>
            <a:lvl1pPr marL="0" indent="0" algn="l">
              <a:buNone/>
              <a:defRPr sz="2000" i="0" spc="-10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94371" y="3961184"/>
            <a:ext cx="5653527" cy="1678692"/>
          </a:xfrm>
          <a:prstGeom prst="rect">
            <a:avLst/>
          </a:prstGeom>
        </p:spPr>
      </p:pic>
    </p:spTree>
    <p:extLst>
      <p:ext uri="{BB962C8B-B14F-4D97-AF65-F5344CB8AC3E}">
        <p14:creationId xmlns:p14="http://schemas.microsoft.com/office/powerpoint/2010/main" val="347817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0" hasCustomPrompt="1"/>
          </p:nvPr>
        </p:nvSpPr>
        <p:spPr>
          <a:xfrm>
            <a:off x="5028122" y="5642663"/>
            <a:ext cx="1783752" cy="965916"/>
          </a:xfrm>
          <a:prstGeom prst="rect">
            <a:avLst/>
          </a:prstGeo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US" dirty="0"/>
              <a:t>logo</a:t>
            </a:r>
          </a:p>
        </p:txBody>
      </p:sp>
      <p:sp>
        <p:nvSpPr>
          <p:cNvPr id="12" name="Title 1"/>
          <p:cNvSpPr>
            <a:spLocks noGrp="1"/>
          </p:cNvSpPr>
          <p:nvPr>
            <p:ph type="ctrTitle"/>
          </p:nvPr>
        </p:nvSpPr>
        <p:spPr>
          <a:xfrm>
            <a:off x="5028122" y="2322578"/>
            <a:ext cx="5239828" cy="967624"/>
          </a:xfrm>
          <a:prstGeom prst="rect">
            <a:avLst/>
          </a:prstGeom>
        </p:spPr>
        <p:txBody>
          <a:bodyPr anchor="b">
            <a:noAutofit/>
          </a:bodyPr>
          <a:lstStyle>
            <a:lvl1pPr algn="l">
              <a:defRPr sz="4000" b="1" spc="-200" baseline="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a:t>
            </a:r>
          </a:p>
        </p:txBody>
      </p:sp>
      <p:sp>
        <p:nvSpPr>
          <p:cNvPr id="13" name="Subtitle 2"/>
          <p:cNvSpPr>
            <a:spLocks noGrp="1"/>
          </p:cNvSpPr>
          <p:nvPr>
            <p:ph type="subTitle" idx="1"/>
          </p:nvPr>
        </p:nvSpPr>
        <p:spPr>
          <a:xfrm>
            <a:off x="5028122" y="3265978"/>
            <a:ext cx="5239828" cy="413191"/>
          </a:xfrm>
          <a:prstGeom prst="rect">
            <a:avLst/>
          </a:prstGeom>
        </p:spPr>
        <p:txBody>
          <a:bodyPr>
            <a:noAutofit/>
          </a:bodyPr>
          <a:lstStyle>
            <a:lvl1pPr marL="0" indent="0" algn="l">
              <a:buNone/>
              <a:defRPr sz="2400" i="0" spc="-10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76456" y="183434"/>
            <a:ext cx="2357876" cy="700120"/>
          </a:xfrm>
          <a:prstGeom prst="rect">
            <a:avLst/>
          </a:prstGeom>
        </p:spPr>
      </p:pic>
    </p:spTree>
    <p:extLst>
      <p:ext uri="{BB962C8B-B14F-4D97-AF65-F5344CB8AC3E}">
        <p14:creationId xmlns:p14="http://schemas.microsoft.com/office/powerpoint/2010/main" val="2361761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2847473"/>
            <a:ext cx="4959350" cy="2085449"/>
          </a:xfrm>
          <a:prstGeom prst="rect">
            <a:avLst/>
          </a:prstGeom>
        </p:spPr>
        <p:txBody>
          <a:bodyPr anchor="b">
            <a:normAutofit/>
          </a:bodyPr>
          <a:lstStyle>
            <a:lvl1pPr>
              <a:defRPr sz="5400" b="1" spc="-20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3" name="Text Placeholder 2"/>
          <p:cNvSpPr>
            <a:spLocks noGrp="1"/>
          </p:cNvSpPr>
          <p:nvPr>
            <p:ph type="body" idx="1"/>
          </p:nvPr>
        </p:nvSpPr>
        <p:spPr>
          <a:xfrm>
            <a:off x="831850" y="4999823"/>
            <a:ext cx="10515600" cy="1143590"/>
          </a:xfrm>
          <a:prstGeom prst="rect">
            <a:avLst/>
          </a:prstGeom>
        </p:spPr>
        <p:txBody>
          <a:bodyPr/>
          <a:lstStyle>
            <a:lvl1pPr marL="0" indent="0">
              <a:buNone/>
              <a:defRPr sz="24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spTree>
    <p:extLst>
      <p:ext uri="{BB962C8B-B14F-4D97-AF65-F5344CB8AC3E}">
        <p14:creationId xmlns:p14="http://schemas.microsoft.com/office/powerpoint/2010/main" val="2108326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Section Heade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2847473"/>
            <a:ext cx="4959350" cy="2085449"/>
          </a:xfrm>
          <a:prstGeom prst="rect">
            <a:avLst/>
          </a:prstGeom>
        </p:spPr>
        <p:txBody>
          <a:bodyPr anchor="b">
            <a:normAutofit/>
          </a:bodyPr>
          <a:lstStyle>
            <a:lvl1pPr>
              <a:defRPr sz="5400" b="1" spc="-20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3" name="Text Placeholder 2"/>
          <p:cNvSpPr>
            <a:spLocks noGrp="1"/>
          </p:cNvSpPr>
          <p:nvPr>
            <p:ph type="body" idx="1"/>
          </p:nvPr>
        </p:nvSpPr>
        <p:spPr>
          <a:xfrm>
            <a:off x="831850" y="4999823"/>
            <a:ext cx="10515600" cy="1143590"/>
          </a:xfrm>
          <a:prstGeom prst="rect">
            <a:avLst/>
          </a:prstGeom>
        </p:spPr>
        <p:txBody>
          <a:bodyPr/>
          <a:lstStyle>
            <a:lvl1pPr marL="0" indent="0">
              <a:buNone/>
              <a:defRPr sz="24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spTree>
    <p:extLst>
      <p:ext uri="{BB962C8B-B14F-4D97-AF65-F5344CB8AC3E}">
        <p14:creationId xmlns:p14="http://schemas.microsoft.com/office/powerpoint/2010/main" val="3441731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Ic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38573" y="5689599"/>
            <a:ext cx="10515600" cy="453813"/>
          </a:xfrm>
          <a:prstGeom prst="rect">
            <a:avLst/>
          </a:prstGeom>
        </p:spPr>
        <p:txBody>
          <a:bodyPr/>
          <a:lstStyle>
            <a:lvl1pPr marL="0" indent="0" algn="ctr">
              <a:buNone/>
              <a:defRPr sz="24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sp>
        <p:nvSpPr>
          <p:cNvPr id="5" name="Picture Placeholder 2"/>
          <p:cNvSpPr>
            <a:spLocks noGrp="1"/>
          </p:cNvSpPr>
          <p:nvPr>
            <p:ph type="pic" idx="10"/>
          </p:nvPr>
        </p:nvSpPr>
        <p:spPr>
          <a:xfrm>
            <a:off x="2763520" y="1357018"/>
            <a:ext cx="5865707" cy="3880300"/>
          </a:xfrm>
          <a:prstGeom prst="rect">
            <a:avLst/>
          </a:prstGeom>
        </p:spPr>
        <p:txBody>
          <a:bodyPr/>
          <a:lstStyle>
            <a:lvl1pPr marL="0" indent="0">
              <a:buNone/>
              <a:defRPr sz="3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spTree>
    <p:extLst>
      <p:ext uri="{BB962C8B-B14F-4D97-AF65-F5344CB8AC3E}">
        <p14:creationId xmlns:p14="http://schemas.microsoft.com/office/powerpoint/2010/main" val="4109842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pic>
        <p:nvPicPr>
          <p:cNvPr id="25" name="Picture 24"/>
          <p:cNvPicPr>
            <a:picLocks noChangeAspect="1"/>
          </p:cNvPicPr>
          <p:nvPr userDrawn="1"/>
        </p:nvPicPr>
        <p:blipFill rotWithShape="1">
          <a:blip r:embed="rId2" cstate="print">
            <a:extLst>
              <a:ext uri="{28A0092B-C50C-407E-A947-70E740481C1C}">
                <a14:useLocalDpi xmlns:a14="http://schemas.microsoft.com/office/drawing/2010/main" val="0"/>
              </a:ext>
            </a:extLst>
          </a:blip>
          <a:srcRect l="2187" t="6249" r="3554" b="5792"/>
          <a:stretch/>
        </p:blipFill>
        <p:spPr>
          <a:xfrm>
            <a:off x="0" y="3446956"/>
            <a:ext cx="12192000" cy="3411044"/>
          </a:xfrm>
          <a:prstGeom prst="rect">
            <a:avLst/>
          </a:prstGeom>
        </p:spPr>
      </p:pic>
      <p:sp>
        <p:nvSpPr>
          <p:cNvPr id="3" name="Date Placeholder 2"/>
          <p:cNvSpPr>
            <a:spLocks noGrp="1"/>
          </p:cNvSpPr>
          <p:nvPr>
            <p:ph type="dt" sz="half" idx="10"/>
          </p:nvPr>
        </p:nvSpPr>
        <p:spPr/>
        <p:txBody>
          <a:bodyPr/>
          <a:lstStyle/>
          <a:p>
            <a:fld id="{AEEE57E4-9E18-4491-8748-18C9ED9EDF86}" type="datetimeFigureOut">
              <a:rPr lang="en-US" smtClean="0"/>
              <a:pPr/>
              <a:t>10/12/2020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CA00117-8613-4583-B7C8-5919512F7D23}" type="slidenum">
              <a:rPr lang="en-US" smtClean="0"/>
              <a:t>‹#›</a:t>
            </a:fld>
            <a:endParaRPr lang="en-US" dirty="0"/>
          </a:p>
        </p:txBody>
      </p:sp>
      <p:sp>
        <p:nvSpPr>
          <p:cNvPr id="8" name="Picture Placeholder 7"/>
          <p:cNvSpPr>
            <a:spLocks noGrp="1"/>
          </p:cNvSpPr>
          <p:nvPr>
            <p:ph type="pic" sz="quarter" idx="13"/>
          </p:nvPr>
        </p:nvSpPr>
        <p:spPr>
          <a:xfrm>
            <a:off x="1506270" y="2195388"/>
            <a:ext cx="2604056" cy="2468689"/>
          </a:xfrm>
          <a:prstGeom prst="ellipse">
            <a:avLst/>
          </a:prstGeom>
        </p:spPr>
        <p:txBody>
          <a:bodyPr/>
          <a:lstStyle>
            <a:lvl1pPr>
              <a:defRPr lang="en-US" dirty="0"/>
            </a:lvl1pPr>
          </a:lstStyle>
          <a:p>
            <a:endParaRPr lang="en-US" dirty="0"/>
          </a:p>
        </p:txBody>
      </p:sp>
      <p:sp>
        <p:nvSpPr>
          <p:cNvPr id="11" name="Picture Placeholder 7"/>
          <p:cNvSpPr>
            <a:spLocks noGrp="1"/>
          </p:cNvSpPr>
          <p:nvPr>
            <p:ph type="pic" sz="quarter" idx="14"/>
          </p:nvPr>
        </p:nvSpPr>
        <p:spPr>
          <a:xfrm>
            <a:off x="4407421" y="2195388"/>
            <a:ext cx="2604056" cy="2468689"/>
          </a:xfrm>
          <a:prstGeom prst="ellipse">
            <a:avLst/>
          </a:prstGeom>
        </p:spPr>
        <p:txBody>
          <a:bodyPr/>
          <a:lstStyle>
            <a:lvl1pPr>
              <a:defRPr lang="en-US" dirty="0"/>
            </a:lvl1pPr>
          </a:lstStyle>
          <a:p>
            <a:endParaRPr lang="en-US" dirty="0"/>
          </a:p>
        </p:txBody>
      </p:sp>
      <p:sp>
        <p:nvSpPr>
          <p:cNvPr id="13" name="Picture Placeholder 7"/>
          <p:cNvSpPr>
            <a:spLocks noGrp="1"/>
          </p:cNvSpPr>
          <p:nvPr>
            <p:ph type="pic" sz="quarter" idx="15"/>
          </p:nvPr>
        </p:nvSpPr>
        <p:spPr>
          <a:xfrm>
            <a:off x="7308572" y="2195388"/>
            <a:ext cx="2604056" cy="2468689"/>
          </a:xfrm>
          <a:prstGeom prst="ellipse">
            <a:avLst/>
          </a:prstGeom>
        </p:spPr>
        <p:txBody>
          <a:bodyPr/>
          <a:lstStyle>
            <a:lvl1pPr>
              <a:defRPr lang="en-US" dirty="0"/>
            </a:lvl1pPr>
          </a:lstStyle>
          <a:p>
            <a:endParaRPr lang="en-US" dirty="0"/>
          </a:p>
        </p:txBody>
      </p:sp>
      <p:sp>
        <p:nvSpPr>
          <p:cNvPr id="15" name="Text Placeholder 14"/>
          <p:cNvSpPr>
            <a:spLocks noGrp="1"/>
          </p:cNvSpPr>
          <p:nvPr>
            <p:ph type="body" sz="quarter" idx="16"/>
          </p:nvPr>
        </p:nvSpPr>
        <p:spPr>
          <a:xfrm>
            <a:off x="1506538" y="4909853"/>
            <a:ext cx="2603500" cy="327596"/>
          </a:xfrm>
          <a:prstGeom prst="rect">
            <a:avLst/>
          </a:prstGeom>
        </p:spPr>
        <p:txBody>
          <a:bodyPr/>
          <a:lstStyle>
            <a:lvl1pPr marL="0" indent="0" algn="ctr">
              <a:buNone/>
              <a:defRPr sz="2000">
                <a:solidFill>
                  <a:schemeClr val="bg1"/>
                </a:solidFill>
                <a:latin typeface="+mj-lt"/>
              </a:defRPr>
            </a:lvl1pPr>
            <a:lvl4pPr marL="1371600" indent="0">
              <a:buNone/>
              <a:defRPr/>
            </a:lvl4pPr>
          </a:lstStyle>
          <a:p>
            <a:pPr lvl="0"/>
            <a:r>
              <a:rPr lang="en-US" dirty="0"/>
              <a:t>Edit Master</a:t>
            </a:r>
          </a:p>
        </p:txBody>
      </p:sp>
      <p:sp>
        <p:nvSpPr>
          <p:cNvPr id="18" name="Text Placeholder 17"/>
          <p:cNvSpPr>
            <a:spLocks noGrp="1"/>
          </p:cNvSpPr>
          <p:nvPr>
            <p:ph type="body" sz="quarter" idx="17"/>
          </p:nvPr>
        </p:nvSpPr>
        <p:spPr>
          <a:xfrm>
            <a:off x="1506270" y="5255736"/>
            <a:ext cx="2603768" cy="1208277"/>
          </a:xfrm>
          <a:prstGeom prst="rect">
            <a:avLst/>
          </a:prstGeom>
        </p:spPr>
        <p:txBody>
          <a:bodyPr/>
          <a:lstStyle>
            <a:lvl1pPr marL="0" indent="0" algn="ctr">
              <a:buNone/>
              <a:defRPr sz="1600" spc="0" baseline="0">
                <a:solidFill>
                  <a:schemeClr val="bg1">
                    <a:lumMod val="85000"/>
                  </a:schemeClr>
                </a:solidFill>
                <a:latin typeface="+mn-lt"/>
              </a:defRPr>
            </a:lvl1pPr>
          </a:lstStyle>
          <a:p>
            <a:pPr lvl="0"/>
            <a:r>
              <a:rPr lang="en-US" dirty="0"/>
              <a:t>Edit Master text</a:t>
            </a:r>
          </a:p>
        </p:txBody>
      </p:sp>
      <p:sp>
        <p:nvSpPr>
          <p:cNvPr id="21" name="Text Placeholder 14"/>
          <p:cNvSpPr>
            <a:spLocks noGrp="1"/>
          </p:cNvSpPr>
          <p:nvPr>
            <p:ph type="body" sz="quarter" idx="18"/>
          </p:nvPr>
        </p:nvSpPr>
        <p:spPr>
          <a:xfrm>
            <a:off x="4407977" y="4909853"/>
            <a:ext cx="2603500" cy="327596"/>
          </a:xfrm>
          <a:prstGeom prst="rect">
            <a:avLst/>
          </a:prstGeom>
        </p:spPr>
        <p:txBody>
          <a:bodyPr/>
          <a:lstStyle>
            <a:lvl1pPr marL="0" indent="0" algn="ctr">
              <a:buNone/>
              <a:defRPr sz="2000">
                <a:solidFill>
                  <a:schemeClr val="bg1"/>
                </a:solidFill>
                <a:latin typeface="+mj-lt"/>
              </a:defRPr>
            </a:lvl1pPr>
            <a:lvl4pPr marL="1371600" indent="0">
              <a:buNone/>
              <a:defRPr/>
            </a:lvl4pPr>
          </a:lstStyle>
          <a:p>
            <a:pPr lvl="0"/>
            <a:r>
              <a:rPr lang="en-US" dirty="0"/>
              <a:t>Edit Master</a:t>
            </a:r>
          </a:p>
        </p:txBody>
      </p:sp>
      <p:sp>
        <p:nvSpPr>
          <p:cNvPr id="22" name="Text Placeholder 17"/>
          <p:cNvSpPr>
            <a:spLocks noGrp="1"/>
          </p:cNvSpPr>
          <p:nvPr>
            <p:ph type="body" sz="quarter" idx="19"/>
          </p:nvPr>
        </p:nvSpPr>
        <p:spPr>
          <a:xfrm>
            <a:off x="4407709" y="5255736"/>
            <a:ext cx="2603768" cy="1208277"/>
          </a:xfrm>
          <a:prstGeom prst="rect">
            <a:avLst/>
          </a:prstGeom>
        </p:spPr>
        <p:txBody>
          <a:bodyPr/>
          <a:lstStyle>
            <a:lvl1pPr marL="0" indent="0" algn="ctr">
              <a:buNone/>
              <a:defRPr sz="1600" spc="0" baseline="0">
                <a:solidFill>
                  <a:schemeClr val="bg1">
                    <a:lumMod val="85000"/>
                  </a:schemeClr>
                </a:solidFill>
                <a:latin typeface="+mn-lt"/>
              </a:defRPr>
            </a:lvl1pPr>
          </a:lstStyle>
          <a:p>
            <a:pPr lvl="0"/>
            <a:r>
              <a:rPr lang="en-US" dirty="0"/>
              <a:t>Edit Master text</a:t>
            </a:r>
          </a:p>
        </p:txBody>
      </p:sp>
      <p:sp>
        <p:nvSpPr>
          <p:cNvPr id="23" name="Text Placeholder 14"/>
          <p:cNvSpPr>
            <a:spLocks noGrp="1"/>
          </p:cNvSpPr>
          <p:nvPr>
            <p:ph type="body" sz="quarter" idx="20"/>
          </p:nvPr>
        </p:nvSpPr>
        <p:spPr>
          <a:xfrm>
            <a:off x="7309128" y="4909853"/>
            <a:ext cx="2603500" cy="327596"/>
          </a:xfrm>
          <a:prstGeom prst="rect">
            <a:avLst/>
          </a:prstGeom>
        </p:spPr>
        <p:txBody>
          <a:bodyPr/>
          <a:lstStyle>
            <a:lvl1pPr marL="0" indent="0" algn="ctr">
              <a:buNone/>
              <a:defRPr sz="2000">
                <a:solidFill>
                  <a:schemeClr val="bg1"/>
                </a:solidFill>
                <a:latin typeface="+mj-lt"/>
              </a:defRPr>
            </a:lvl1pPr>
            <a:lvl4pPr marL="1371600" indent="0">
              <a:buNone/>
              <a:defRPr/>
            </a:lvl4pPr>
          </a:lstStyle>
          <a:p>
            <a:pPr lvl="0"/>
            <a:r>
              <a:rPr lang="en-US" dirty="0"/>
              <a:t>Edit Master</a:t>
            </a:r>
          </a:p>
        </p:txBody>
      </p:sp>
      <p:sp>
        <p:nvSpPr>
          <p:cNvPr id="24" name="Text Placeholder 17"/>
          <p:cNvSpPr>
            <a:spLocks noGrp="1"/>
          </p:cNvSpPr>
          <p:nvPr>
            <p:ph type="body" sz="quarter" idx="21"/>
          </p:nvPr>
        </p:nvSpPr>
        <p:spPr>
          <a:xfrm>
            <a:off x="7308860" y="5255736"/>
            <a:ext cx="2603768" cy="1208277"/>
          </a:xfrm>
          <a:prstGeom prst="rect">
            <a:avLst/>
          </a:prstGeom>
        </p:spPr>
        <p:txBody>
          <a:bodyPr/>
          <a:lstStyle>
            <a:lvl1pPr marL="0" indent="0" algn="ctr">
              <a:buNone/>
              <a:defRPr sz="1600" spc="0" baseline="0">
                <a:solidFill>
                  <a:schemeClr val="bg1">
                    <a:lumMod val="85000"/>
                  </a:schemeClr>
                </a:solidFill>
                <a:latin typeface="+mn-lt"/>
              </a:defRPr>
            </a:lvl1pPr>
          </a:lstStyle>
          <a:p>
            <a:pPr lvl="0"/>
            <a:r>
              <a:rPr lang="en-US" dirty="0"/>
              <a:t>Edit Master text</a:t>
            </a:r>
          </a:p>
        </p:txBody>
      </p:sp>
      <p:sp>
        <p:nvSpPr>
          <p:cNvPr id="27" name="Text Placeholder 26"/>
          <p:cNvSpPr>
            <a:spLocks noGrp="1"/>
          </p:cNvSpPr>
          <p:nvPr>
            <p:ph type="body" sz="quarter" idx="22"/>
          </p:nvPr>
        </p:nvSpPr>
        <p:spPr>
          <a:xfrm>
            <a:off x="2874967" y="1437884"/>
            <a:ext cx="5668963" cy="466344"/>
          </a:xfrm>
          <a:prstGeom prst="rect">
            <a:avLst/>
          </a:prstGeom>
        </p:spPr>
        <p:txBody>
          <a:bodyPr/>
          <a:lstStyle>
            <a:lvl1pPr marL="0" indent="0" algn="ctr">
              <a:buNone/>
              <a:defRPr b="1">
                <a:solidFill>
                  <a:srgbClr val="DE1E37"/>
                </a:solidFill>
                <a:latin typeface="+mj-lt"/>
              </a:defRPr>
            </a:lvl1pPr>
          </a:lstStyle>
          <a:p>
            <a:pPr lvl="0"/>
            <a:r>
              <a:rPr lang="en-US" dirty="0"/>
              <a:t>Edit Master text styles</a:t>
            </a:r>
          </a:p>
        </p:txBody>
      </p:sp>
    </p:spTree>
    <p:extLst>
      <p:ext uri="{BB962C8B-B14F-4D97-AF65-F5344CB8AC3E}">
        <p14:creationId xmlns:p14="http://schemas.microsoft.com/office/powerpoint/2010/main" val="3204333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Blank Page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83490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ur Team 2">
    <p:spTree>
      <p:nvGrpSpPr>
        <p:cNvPr id="1" name=""/>
        <p:cNvGrpSpPr/>
        <p:nvPr/>
      </p:nvGrpSpPr>
      <p:grpSpPr>
        <a:xfrm>
          <a:off x="0" y="0"/>
          <a:ext cx="0" cy="0"/>
          <a:chOff x="0" y="0"/>
          <a:chExt cx="0" cy="0"/>
        </a:xfrm>
      </p:grpSpPr>
      <p:pic>
        <p:nvPicPr>
          <p:cNvPr id="25" name="Picture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446956"/>
            <a:ext cx="12191999" cy="3411044"/>
          </a:xfrm>
          <a:prstGeom prst="rect">
            <a:avLst/>
          </a:prstGeom>
        </p:spPr>
      </p:pic>
      <p:sp>
        <p:nvSpPr>
          <p:cNvPr id="3" name="Date Placeholder 2"/>
          <p:cNvSpPr>
            <a:spLocks noGrp="1"/>
          </p:cNvSpPr>
          <p:nvPr>
            <p:ph type="dt" sz="half" idx="10"/>
          </p:nvPr>
        </p:nvSpPr>
        <p:spPr/>
        <p:txBody>
          <a:bodyPr/>
          <a:lstStyle/>
          <a:p>
            <a:fld id="{AEEE57E4-9E18-4491-8748-18C9ED9EDF86}" type="datetimeFigureOut">
              <a:rPr lang="en-US" smtClean="0"/>
              <a:pPr/>
              <a:t>10/12/2020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CA00117-8613-4583-B7C8-5919512F7D23}" type="slidenum">
              <a:rPr lang="en-US" smtClean="0"/>
              <a:t>‹#›</a:t>
            </a:fld>
            <a:endParaRPr lang="en-US" dirty="0"/>
          </a:p>
        </p:txBody>
      </p:sp>
      <p:sp>
        <p:nvSpPr>
          <p:cNvPr id="8" name="Picture Placeholder 7"/>
          <p:cNvSpPr>
            <a:spLocks noGrp="1"/>
          </p:cNvSpPr>
          <p:nvPr>
            <p:ph type="pic" sz="quarter" idx="13"/>
          </p:nvPr>
        </p:nvSpPr>
        <p:spPr>
          <a:xfrm>
            <a:off x="1506270" y="2195388"/>
            <a:ext cx="2604056" cy="2468689"/>
          </a:xfrm>
          <a:prstGeom prst="ellipse">
            <a:avLst/>
          </a:prstGeom>
        </p:spPr>
        <p:txBody>
          <a:bodyPr/>
          <a:lstStyle>
            <a:lvl1pPr>
              <a:defRPr lang="en-US" dirty="0"/>
            </a:lvl1pPr>
          </a:lstStyle>
          <a:p>
            <a:endParaRPr lang="en-US" dirty="0"/>
          </a:p>
        </p:txBody>
      </p:sp>
      <p:sp>
        <p:nvSpPr>
          <p:cNvPr id="11" name="Picture Placeholder 7"/>
          <p:cNvSpPr>
            <a:spLocks noGrp="1"/>
          </p:cNvSpPr>
          <p:nvPr>
            <p:ph type="pic" sz="quarter" idx="14"/>
          </p:nvPr>
        </p:nvSpPr>
        <p:spPr>
          <a:xfrm>
            <a:off x="4407421" y="2195388"/>
            <a:ext cx="2604056" cy="2468689"/>
          </a:xfrm>
          <a:prstGeom prst="ellipse">
            <a:avLst/>
          </a:prstGeom>
        </p:spPr>
        <p:txBody>
          <a:bodyPr/>
          <a:lstStyle>
            <a:lvl1pPr>
              <a:defRPr lang="en-US" dirty="0"/>
            </a:lvl1pPr>
          </a:lstStyle>
          <a:p>
            <a:endParaRPr lang="en-US" dirty="0"/>
          </a:p>
        </p:txBody>
      </p:sp>
      <p:sp>
        <p:nvSpPr>
          <p:cNvPr id="13" name="Picture Placeholder 7"/>
          <p:cNvSpPr>
            <a:spLocks noGrp="1"/>
          </p:cNvSpPr>
          <p:nvPr>
            <p:ph type="pic" sz="quarter" idx="15"/>
          </p:nvPr>
        </p:nvSpPr>
        <p:spPr>
          <a:xfrm>
            <a:off x="7308572" y="2195388"/>
            <a:ext cx="2604056" cy="2468689"/>
          </a:xfrm>
          <a:prstGeom prst="ellipse">
            <a:avLst/>
          </a:prstGeom>
        </p:spPr>
        <p:txBody>
          <a:bodyPr/>
          <a:lstStyle>
            <a:lvl1pPr>
              <a:defRPr lang="en-US" dirty="0"/>
            </a:lvl1pPr>
          </a:lstStyle>
          <a:p>
            <a:endParaRPr lang="en-US" dirty="0"/>
          </a:p>
        </p:txBody>
      </p:sp>
      <p:sp>
        <p:nvSpPr>
          <p:cNvPr id="15" name="Text Placeholder 14"/>
          <p:cNvSpPr>
            <a:spLocks noGrp="1"/>
          </p:cNvSpPr>
          <p:nvPr>
            <p:ph type="body" sz="quarter" idx="16"/>
          </p:nvPr>
        </p:nvSpPr>
        <p:spPr>
          <a:xfrm>
            <a:off x="1506538" y="4909853"/>
            <a:ext cx="2603500" cy="327596"/>
          </a:xfrm>
          <a:prstGeom prst="rect">
            <a:avLst/>
          </a:prstGeom>
        </p:spPr>
        <p:txBody>
          <a:bodyPr/>
          <a:lstStyle>
            <a:lvl1pPr marL="0" indent="0" algn="ctr">
              <a:buNone/>
              <a:defRPr sz="2000">
                <a:solidFill>
                  <a:schemeClr val="bg1"/>
                </a:solidFill>
                <a:latin typeface="+mj-lt"/>
              </a:defRPr>
            </a:lvl1pPr>
            <a:lvl4pPr marL="1371600" indent="0">
              <a:buNone/>
              <a:defRPr/>
            </a:lvl4pPr>
          </a:lstStyle>
          <a:p>
            <a:pPr lvl="0"/>
            <a:r>
              <a:rPr lang="en-US" dirty="0"/>
              <a:t>Edit Master</a:t>
            </a:r>
          </a:p>
        </p:txBody>
      </p:sp>
      <p:sp>
        <p:nvSpPr>
          <p:cNvPr id="18" name="Text Placeholder 17"/>
          <p:cNvSpPr>
            <a:spLocks noGrp="1"/>
          </p:cNvSpPr>
          <p:nvPr>
            <p:ph type="body" sz="quarter" idx="17"/>
          </p:nvPr>
        </p:nvSpPr>
        <p:spPr>
          <a:xfrm>
            <a:off x="1506270" y="5255736"/>
            <a:ext cx="2603768" cy="1208277"/>
          </a:xfrm>
          <a:prstGeom prst="rect">
            <a:avLst/>
          </a:prstGeom>
        </p:spPr>
        <p:txBody>
          <a:bodyPr/>
          <a:lstStyle>
            <a:lvl1pPr marL="0" indent="0" algn="ctr">
              <a:buNone/>
              <a:defRPr sz="1600" spc="0" baseline="0">
                <a:solidFill>
                  <a:schemeClr val="bg1">
                    <a:lumMod val="85000"/>
                  </a:schemeClr>
                </a:solidFill>
                <a:latin typeface="+mn-lt"/>
              </a:defRPr>
            </a:lvl1pPr>
          </a:lstStyle>
          <a:p>
            <a:pPr lvl="0"/>
            <a:r>
              <a:rPr lang="en-US" dirty="0"/>
              <a:t>Edit Master text</a:t>
            </a:r>
          </a:p>
        </p:txBody>
      </p:sp>
      <p:sp>
        <p:nvSpPr>
          <p:cNvPr id="21" name="Text Placeholder 14"/>
          <p:cNvSpPr>
            <a:spLocks noGrp="1"/>
          </p:cNvSpPr>
          <p:nvPr>
            <p:ph type="body" sz="quarter" idx="18"/>
          </p:nvPr>
        </p:nvSpPr>
        <p:spPr>
          <a:xfrm>
            <a:off x="4407977" y="4909853"/>
            <a:ext cx="2603500" cy="327596"/>
          </a:xfrm>
          <a:prstGeom prst="rect">
            <a:avLst/>
          </a:prstGeom>
        </p:spPr>
        <p:txBody>
          <a:bodyPr/>
          <a:lstStyle>
            <a:lvl1pPr marL="0" indent="0" algn="ctr">
              <a:buNone/>
              <a:defRPr sz="2000">
                <a:solidFill>
                  <a:schemeClr val="bg1"/>
                </a:solidFill>
                <a:latin typeface="+mj-lt"/>
              </a:defRPr>
            </a:lvl1pPr>
            <a:lvl4pPr marL="1371600" indent="0">
              <a:buNone/>
              <a:defRPr/>
            </a:lvl4pPr>
          </a:lstStyle>
          <a:p>
            <a:pPr lvl="0"/>
            <a:r>
              <a:rPr lang="en-US" dirty="0"/>
              <a:t>Edit Master</a:t>
            </a:r>
          </a:p>
        </p:txBody>
      </p:sp>
      <p:sp>
        <p:nvSpPr>
          <p:cNvPr id="22" name="Text Placeholder 17"/>
          <p:cNvSpPr>
            <a:spLocks noGrp="1"/>
          </p:cNvSpPr>
          <p:nvPr>
            <p:ph type="body" sz="quarter" idx="19"/>
          </p:nvPr>
        </p:nvSpPr>
        <p:spPr>
          <a:xfrm>
            <a:off x="4407709" y="5255736"/>
            <a:ext cx="2603768" cy="1208277"/>
          </a:xfrm>
          <a:prstGeom prst="rect">
            <a:avLst/>
          </a:prstGeom>
        </p:spPr>
        <p:txBody>
          <a:bodyPr/>
          <a:lstStyle>
            <a:lvl1pPr marL="0" indent="0" algn="ctr">
              <a:buNone/>
              <a:defRPr sz="1600" spc="0" baseline="0">
                <a:solidFill>
                  <a:schemeClr val="bg1">
                    <a:lumMod val="85000"/>
                  </a:schemeClr>
                </a:solidFill>
                <a:latin typeface="+mn-lt"/>
              </a:defRPr>
            </a:lvl1pPr>
          </a:lstStyle>
          <a:p>
            <a:pPr lvl="0"/>
            <a:r>
              <a:rPr lang="en-US" dirty="0"/>
              <a:t>Edit Master text</a:t>
            </a:r>
          </a:p>
        </p:txBody>
      </p:sp>
      <p:sp>
        <p:nvSpPr>
          <p:cNvPr id="23" name="Text Placeholder 14"/>
          <p:cNvSpPr>
            <a:spLocks noGrp="1"/>
          </p:cNvSpPr>
          <p:nvPr>
            <p:ph type="body" sz="quarter" idx="20"/>
          </p:nvPr>
        </p:nvSpPr>
        <p:spPr>
          <a:xfrm>
            <a:off x="7309128" y="4909853"/>
            <a:ext cx="2603500" cy="327596"/>
          </a:xfrm>
          <a:prstGeom prst="rect">
            <a:avLst/>
          </a:prstGeom>
        </p:spPr>
        <p:txBody>
          <a:bodyPr/>
          <a:lstStyle>
            <a:lvl1pPr marL="0" indent="0" algn="ctr">
              <a:buNone/>
              <a:defRPr sz="2000">
                <a:solidFill>
                  <a:schemeClr val="bg1"/>
                </a:solidFill>
                <a:latin typeface="+mj-lt"/>
              </a:defRPr>
            </a:lvl1pPr>
            <a:lvl4pPr marL="1371600" indent="0">
              <a:buNone/>
              <a:defRPr/>
            </a:lvl4pPr>
          </a:lstStyle>
          <a:p>
            <a:pPr lvl="0"/>
            <a:r>
              <a:rPr lang="en-US" dirty="0"/>
              <a:t>Edit Master</a:t>
            </a:r>
          </a:p>
        </p:txBody>
      </p:sp>
      <p:sp>
        <p:nvSpPr>
          <p:cNvPr id="24" name="Text Placeholder 17"/>
          <p:cNvSpPr>
            <a:spLocks noGrp="1"/>
          </p:cNvSpPr>
          <p:nvPr>
            <p:ph type="body" sz="quarter" idx="21"/>
          </p:nvPr>
        </p:nvSpPr>
        <p:spPr>
          <a:xfrm>
            <a:off x="7308860" y="5255736"/>
            <a:ext cx="2603768" cy="1208277"/>
          </a:xfrm>
          <a:prstGeom prst="rect">
            <a:avLst/>
          </a:prstGeom>
        </p:spPr>
        <p:txBody>
          <a:bodyPr/>
          <a:lstStyle>
            <a:lvl1pPr marL="0" indent="0" algn="ctr">
              <a:buNone/>
              <a:defRPr sz="1600" spc="0" baseline="0">
                <a:solidFill>
                  <a:schemeClr val="bg1">
                    <a:lumMod val="85000"/>
                  </a:schemeClr>
                </a:solidFill>
                <a:latin typeface="+mn-lt"/>
              </a:defRPr>
            </a:lvl1pPr>
          </a:lstStyle>
          <a:p>
            <a:pPr lvl="0"/>
            <a:r>
              <a:rPr lang="en-US" dirty="0"/>
              <a:t>Edit Master text</a:t>
            </a:r>
          </a:p>
        </p:txBody>
      </p:sp>
      <p:sp>
        <p:nvSpPr>
          <p:cNvPr id="27" name="Text Placeholder 26"/>
          <p:cNvSpPr>
            <a:spLocks noGrp="1"/>
          </p:cNvSpPr>
          <p:nvPr>
            <p:ph type="body" sz="quarter" idx="22"/>
          </p:nvPr>
        </p:nvSpPr>
        <p:spPr>
          <a:xfrm>
            <a:off x="2874967" y="1437884"/>
            <a:ext cx="5668963" cy="466344"/>
          </a:xfrm>
          <a:prstGeom prst="rect">
            <a:avLst/>
          </a:prstGeom>
        </p:spPr>
        <p:txBody>
          <a:bodyPr/>
          <a:lstStyle>
            <a:lvl1pPr marL="0" indent="0" algn="ctr">
              <a:buNone/>
              <a:defRPr b="1">
                <a:solidFill>
                  <a:srgbClr val="DE1E37"/>
                </a:solidFill>
                <a:latin typeface="+mj-lt"/>
              </a:defRPr>
            </a:lvl1pPr>
          </a:lstStyle>
          <a:p>
            <a:pPr lvl="0"/>
            <a:r>
              <a:rPr lang="en-US" dirty="0"/>
              <a:t>Edit Master text styles</a:t>
            </a:r>
          </a:p>
        </p:txBody>
      </p:sp>
    </p:spTree>
    <p:extLst>
      <p:ext uri="{BB962C8B-B14F-4D97-AF65-F5344CB8AC3E}">
        <p14:creationId xmlns:p14="http://schemas.microsoft.com/office/powerpoint/2010/main" val="3166071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plit Layout">
    <p:spTree>
      <p:nvGrpSpPr>
        <p:cNvPr id="1" name=""/>
        <p:cNvGrpSpPr/>
        <p:nvPr/>
      </p:nvGrpSpPr>
      <p:grpSpPr>
        <a:xfrm>
          <a:off x="0" y="0"/>
          <a:ext cx="0" cy="0"/>
          <a:chOff x="0" y="0"/>
          <a:chExt cx="0" cy="0"/>
        </a:xfrm>
      </p:grpSpPr>
      <p:pic>
        <p:nvPicPr>
          <p:cNvPr id="25" name="Picture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446956"/>
            <a:ext cx="12191999" cy="3411044"/>
          </a:xfrm>
          <a:prstGeom prst="rect">
            <a:avLst/>
          </a:prstGeom>
        </p:spPr>
      </p:pic>
      <p:sp>
        <p:nvSpPr>
          <p:cNvPr id="3" name="Date Placeholder 2"/>
          <p:cNvSpPr>
            <a:spLocks noGrp="1"/>
          </p:cNvSpPr>
          <p:nvPr>
            <p:ph type="dt" sz="half" idx="10"/>
          </p:nvPr>
        </p:nvSpPr>
        <p:spPr/>
        <p:txBody>
          <a:bodyPr/>
          <a:lstStyle/>
          <a:p>
            <a:fld id="{AEEE57E4-9E18-4491-8748-18C9ED9EDF86}" type="datetimeFigureOut">
              <a:rPr lang="en-US" smtClean="0"/>
              <a:pPr/>
              <a:t>10/12/2020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CA00117-8613-4583-B7C8-5919512F7D23}" type="slidenum">
              <a:rPr lang="en-US" smtClean="0"/>
              <a:t>‹#›</a:t>
            </a:fld>
            <a:endParaRPr lang="en-US" dirty="0"/>
          </a:p>
        </p:txBody>
      </p:sp>
      <p:sp>
        <p:nvSpPr>
          <p:cNvPr id="15" name="Text Placeholder 14"/>
          <p:cNvSpPr>
            <a:spLocks noGrp="1"/>
          </p:cNvSpPr>
          <p:nvPr>
            <p:ph type="body" sz="quarter" idx="16"/>
          </p:nvPr>
        </p:nvSpPr>
        <p:spPr>
          <a:xfrm>
            <a:off x="1506538" y="4379174"/>
            <a:ext cx="2603500" cy="327596"/>
          </a:xfrm>
          <a:prstGeom prst="rect">
            <a:avLst/>
          </a:prstGeom>
        </p:spPr>
        <p:txBody>
          <a:bodyPr/>
          <a:lstStyle>
            <a:lvl1pPr marL="0" indent="0" algn="ctr">
              <a:buNone/>
              <a:defRPr sz="2000" spc="-120" baseline="0">
                <a:solidFill>
                  <a:schemeClr val="bg1"/>
                </a:solidFill>
                <a:latin typeface="+mj-lt"/>
              </a:defRPr>
            </a:lvl1pPr>
            <a:lvl4pPr marL="1371600" indent="0">
              <a:buNone/>
              <a:defRPr/>
            </a:lvl4pPr>
          </a:lstStyle>
          <a:p>
            <a:pPr lvl="0"/>
            <a:r>
              <a:rPr lang="en-US" dirty="0"/>
              <a:t>Edit Master</a:t>
            </a:r>
          </a:p>
        </p:txBody>
      </p:sp>
      <p:sp>
        <p:nvSpPr>
          <p:cNvPr id="18" name="Text Placeholder 17"/>
          <p:cNvSpPr>
            <a:spLocks noGrp="1"/>
          </p:cNvSpPr>
          <p:nvPr>
            <p:ph type="body" sz="quarter" idx="17"/>
          </p:nvPr>
        </p:nvSpPr>
        <p:spPr>
          <a:xfrm>
            <a:off x="1506270" y="4725057"/>
            <a:ext cx="2603768" cy="1208277"/>
          </a:xfrm>
          <a:prstGeom prst="rect">
            <a:avLst/>
          </a:prstGeom>
        </p:spPr>
        <p:txBody>
          <a:bodyPr/>
          <a:lstStyle>
            <a:lvl1pPr marL="0" indent="0" algn="ctr">
              <a:buNone/>
              <a:defRPr sz="1600" spc="0" baseline="0">
                <a:solidFill>
                  <a:schemeClr val="bg1">
                    <a:lumMod val="85000"/>
                  </a:schemeClr>
                </a:solidFill>
                <a:latin typeface="+mn-lt"/>
              </a:defRPr>
            </a:lvl1pPr>
          </a:lstStyle>
          <a:p>
            <a:pPr lvl="0"/>
            <a:r>
              <a:rPr lang="en-US" dirty="0"/>
              <a:t>Edit Master text</a:t>
            </a:r>
          </a:p>
        </p:txBody>
      </p:sp>
      <p:sp>
        <p:nvSpPr>
          <p:cNvPr id="21" name="Text Placeholder 14"/>
          <p:cNvSpPr>
            <a:spLocks noGrp="1"/>
          </p:cNvSpPr>
          <p:nvPr>
            <p:ph type="body" sz="quarter" idx="18"/>
          </p:nvPr>
        </p:nvSpPr>
        <p:spPr>
          <a:xfrm>
            <a:off x="4407977" y="4379174"/>
            <a:ext cx="2603500" cy="327596"/>
          </a:xfrm>
          <a:prstGeom prst="rect">
            <a:avLst/>
          </a:prstGeom>
        </p:spPr>
        <p:txBody>
          <a:bodyPr/>
          <a:lstStyle>
            <a:lvl1pPr marL="0" indent="0" algn="ctr">
              <a:buNone/>
              <a:defRPr sz="2000" spc="-120" baseline="0">
                <a:solidFill>
                  <a:schemeClr val="bg1"/>
                </a:solidFill>
                <a:latin typeface="+mj-lt"/>
              </a:defRPr>
            </a:lvl1pPr>
            <a:lvl4pPr marL="1371600" indent="0">
              <a:buNone/>
              <a:defRPr/>
            </a:lvl4pPr>
          </a:lstStyle>
          <a:p>
            <a:pPr lvl="0"/>
            <a:r>
              <a:rPr lang="en-US" dirty="0"/>
              <a:t>Edit Master</a:t>
            </a:r>
          </a:p>
        </p:txBody>
      </p:sp>
      <p:sp>
        <p:nvSpPr>
          <p:cNvPr id="22" name="Text Placeholder 17"/>
          <p:cNvSpPr>
            <a:spLocks noGrp="1"/>
          </p:cNvSpPr>
          <p:nvPr>
            <p:ph type="body" sz="quarter" idx="19"/>
          </p:nvPr>
        </p:nvSpPr>
        <p:spPr>
          <a:xfrm>
            <a:off x="4407709" y="4725057"/>
            <a:ext cx="2603768" cy="1208277"/>
          </a:xfrm>
          <a:prstGeom prst="rect">
            <a:avLst/>
          </a:prstGeom>
        </p:spPr>
        <p:txBody>
          <a:bodyPr/>
          <a:lstStyle>
            <a:lvl1pPr marL="0" indent="0" algn="ctr">
              <a:buNone/>
              <a:defRPr sz="1600" spc="0" baseline="0">
                <a:solidFill>
                  <a:schemeClr val="bg1">
                    <a:lumMod val="85000"/>
                  </a:schemeClr>
                </a:solidFill>
                <a:latin typeface="+mn-lt"/>
              </a:defRPr>
            </a:lvl1pPr>
          </a:lstStyle>
          <a:p>
            <a:pPr lvl="0"/>
            <a:r>
              <a:rPr lang="en-US" dirty="0"/>
              <a:t>Edit Master text</a:t>
            </a:r>
          </a:p>
        </p:txBody>
      </p:sp>
      <p:sp>
        <p:nvSpPr>
          <p:cNvPr id="23" name="Text Placeholder 14"/>
          <p:cNvSpPr>
            <a:spLocks noGrp="1"/>
          </p:cNvSpPr>
          <p:nvPr>
            <p:ph type="body" sz="quarter" idx="20"/>
          </p:nvPr>
        </p:nvSpPr>
        <p:spPr>
          <a:xfrm>
            <a:off x="7309128" y="4379174"/>
            <a:ext cx="2603500" cy="327596"/>
          </a:xfrm>
          <a:prstGeom prst="rect">
            <a:avLst/>
          </a:prstGeom>
        </p:spPr>
        <p:txBody>
          <a:bodyPr/>
          <a:lstStyle>
            <a:lvl1pPr marL="0" indent="0" algn="ctr">
              <a:buNone/>
              <a:defRPr sz="2000" spc="-120" baseline="0">
                <a:solidFill>
                  <a:schemeClr val="bg1"/>
                </a:solidFill>
                <a:latin typeface="+mj-lt"/>
              </a:defRPr>
            </a:lvl1pPr>
            <a:lvl4pPr marL="1371600" indent="0">
              <a:buNone/>
              <a:defRPr/>
            </a:lvl4pPr>
          </a:lstStyle>
          <a:p>
            <a:pPr lvl="0"/>
            <a:r>
              <a:rPr lang="en-US" dirty="0"/>
              <a:t>Edit Master</a:t>
            </a:r>
          </a:p>
        </p:txBody>
      </p:sp>
      <p:sp>
        <p:nvSpPr>
          <p:cNvPr id="24" name="Text Placeholder 17"/>
          <p:cNvSpPr>
            <a:spLocks noGrp="1"/>
          </p:cNvSpPr>
          <p:nvPr>
            <p:ph type="body" sz="quarter" idx="21"/>
          </p:nvPr>
        </p:nvSpPr>
        <p:spPr>
          <a:xfrm>
            <a:off x="7308860" y="4725057"/>
            <a:ext cx="2603768" cy="1208277"/>
          </a:xfrm>
          <a:prstGeom prst="rect">
            <a:avLst/>
          </a:prstGeom>
        </p:spPr>
        <p:txBody>
          <a:bodyPr/>
          <a:lstStyle>
            <a:lvl1pPr marL="0" indent="0" algn="ctr">
              <a:buNone/>
              <a:defRPr sz="1600" spc="0" baseline="0">
                <a:solidFill>
                  <a:schemeClr val="bg1">
                    <a:lumMod val="85000"/>
                  </a:schemeClr>
                </a:solidFill>
                <a:latin typeface="+mn-lt"/>
              </a:defRPr>
            </a:lvl1pPr>
          </a:lstStyle>
          <a:p>
            <a:pPr lvl="0"/>
            <a:r>
              <a:rPr lang="en-US" dirty="0"/>
              <a:t>Edit Master text</a:t>
            </a:r>
          </a:p>
        </p:txBody>
      </p:sp>
      <p:sp>
        <p:nvSpPr>
          <p:cNvPr id="27" name="Text Placeholder 26"/>
          <p:cNvSpPr>
            <a:spLocks noGrp="1"/>
          </p:cNvSpPr>
          <p:nvPr>
            <p:ph type="body" sz="quarter" idx="22"/>
          </p:nvPr>
        </p:nvSpPr>
        <p:spPr>
          <a:xfrm>
            <a:off x="1135974" y="1568508"/>
            <a:ext cx="8776654" cy="466344"/>
          </a:xfrm>
          <a:prstGeom prst="rect">
            <a:avLst/>
          </a:prstGeom>
        </p:spPr>
        <p:txBody>
          <a:bodyPr>
            <a:noAutofit/>
          </a:bodyPr>
          <a:lstStyle>
            <a:lvl1pPr marL="0" indent="0" algn="ctr">
              <a:buNone/>
              <a:defRPr sz="3200" b="1">
                <a:solidFill>
                  <a:srgbClr val="DE1E37"/>
                </a:solidFill>
                <a:latin typeface="+mj-lt"/>
              </a:defRPr>
            </a:lvl1pPr>
          </a:lstStyle>
          <a:p>
            <a:pPr lvl="0"/>
            <a:r>
              <a:rPr lang="en-US" dirty="0"/>
              <a:t>Edit Master text styles</a:t>
            </a:r>
          </a:p>
        </p:txBody>
      </p:sp>
      <p:sp>
        <p:nvSpPr>
          <p:cNvPr id="10" name="Text Placeholder 9"/>
          <p:cNvSpPr>
            <a:spLocks noGrp="1"/>
          </p:cNvSpPr>
          <p:nvPr>
            <p:ph type="body" sz="quarter" idx="23"/>
          </p:nvPr>
        </p:nvSpPr>
        <p:spPr>
          <a:xfrm>
            <a:off x="1135970" y="2154685"/>
            <a:ext cx="8776658" cy="1155746"/>
          </a:xfrm>
        </p:spPr>
        <p:txBody>
          <a:bodyPr>
            <a:normAutofit/>
          </a:bodyPr>
          <a:lstStyle>
            <a:lvl1pPr marL="0" indent="0" algn="ctr">
              <a:buNone/>
              <a:defRPr sz="2400"/>
            </a:lvl1pPr>
          </a:lstStyle>
          <a:p>
            <a:pPr lvl="0"/>
            <a:r>
              <a:rPr lang="en-US" dirty="0"/>
              <a:t>Edit Master text styles</a:t>
            </a:r>
          </a:p>
        </p:txBody>
      </p:sp>
      <p:sp>
        <p:nvSpPr>
          <p:cNvPr id="12" name="Rectangle 11"/>
          <p:cNvSpPr/>
          <p:nvPr userDrawn="1"/>
        </p:nvSpPr>
        <p:spPr>
          <a:xfrm>
            <a:off x="4261755" y="4346518"/>
            <a:ext cx="18288" cy="1662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7150891" y="4346517"/>
            <a:ext cx="18288" cy="1662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2931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able split">
    <p:spTree>
      <p:nvGrpSpPr>
        <p:cNvPr id="1" name=""/>
        <p:cNvGrpSpPr/>
        <p:nvPr/>
      </p:nvGrpSpPr>
      <p:grpSpPr>
        <a:xfrm>
          <a:off x="0" y="0"/>
          <a:ext cx="0" cy="0"/>
          <a:chOff x="0" y="0"/>
          <a:chExt cx="0" cy="0"/>
        </a:xfrm>
      </p:grpSpPr>
      <p:pic>
        <p:nvPicPr>
          <p:cNvPr id="25" name="Picture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1" y="0"/>
            <a:ext cx="12191999" cy="4245902"/>
          </a:xfrm>
          <a:prstGeom prst="rect">
            <a:avLst/>
          </a:prstGeom>
        </p:spPr>
      </p:pic>
      <p:sp>
        <p:nvSpPr>
          <p:cNvPr id="3" name="Date Placeholder 2"/>
          <p:cNvSpPr>
            <a:spLocks noGrp="1"/>
          </p:cNvSpPr>
          <p:nvPr>
            <p:ph type="dt" sz="half" idx="10"/>
          </p:nvPr>
        </p:nvSpPr>
        <p:spPr/>
        <p:txBody>
          <a:bodyPr/>
          <a:lstStyle/>
          <a:p>
            <a:fld id="{AEEE57E4-9E18-4491-8748-18C9ED9EDF86}" type="datetimeFigureOut">
              <a:rPr lang="en-US" smtClean="0"/>
              <a:pPr/>
              <a:t>10/12/2020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CA00117-8613-4583-B7C8-5919512F7D23}" type="slidenum">
              <a:rPr lang="en-US" smtClean="0"/>
              <a:t>‹#›</a:t>
            </a:fld>
            <a:endParaRPr lang="en-US" dirty="0"/>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pic>
        <p:nvPicPr>
          <p:cNvPr id="17" name="Pictur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sp>
        <p:nvSpPr>
          <p:cNvPr id="20" name="Text Placeholder 26"/>
          <p:cNvSpPr>
            <a:spLocks noGrp="1"/>
          </p:cNvSpPr>
          <p:nvPr>
            <p:ph type="body" sz="quarter" idx="22"/>
          </p:nvPr>
        </p:nvSpPr>
        <p:spPr>
          <a:xfrm>
            <a:off x="838200" y="4885566"/>
            <a:ext cx="3768847" cy="1433960"/>
          </a:xfrm>
          <a:prstGeom prst="rect">
            <a:avLst/>
          </a:prstGeom>
        </p:spPr>
        <p:txBody>
          <a:bodyPr>
            <a:noAutofit/>
          </a:bodyPr>
          <a:lstStyle>
            <a:lvl1pPr marL="0" indent="0" algn="l">
              <a:buNone/>
              <a:defRPr sz="3200" b="1">
                <a:solidFill>
                  <a:srgbClr val="DE1E37"/>
                </a:solidFill>
                <a:latin typeface="+mj-lt"/>
              </a:defRPr>
            </a:lvl1pPr>
          </a:lstStyle>
          <a:p>
            <a:pPr lvl="0"/>
            <a:r>
              <a:rPr lang="en-US" dirty="0"/>
              <a:t>Edit Master text styles</a:t>
            </a:r>
          </a:p>
        </p:txBody>
      </p:sp>
      <p:sp>
        <p:nvSpPr>
          <p:cNvPr id="28" name="Text Placeholder 9"/>
          <p:cNvSpPr>
            <a:spLocks noGrp="1"/>
          </p:cNvSpPr>
          <p:nvPr>
            <p:ph type="body" sz="quarter" idx="24"/>
          </p:nvPr>
        </p:nvSpPr>
        <p:spPr>
          <a:xfrm>
            <a:off x="5231778" y="4885565"/>
            <a:ext cx="6122021" cy="1495991"/>
          </a:xfrm>
        </p:spPr>
        <p:txBody>
          <a:bodyPr>
            <a:normAutofit/>
          </a:bodyPr>
          <a:lstStyle>
            <a:lvl1pPr marL="0" indent="0" algn="l">
              <a:buNone/>
              <a:defRPr sz="1800" spc="-50" baseline="0"/>
            </a:lvl1pPr>
          </a:lstStyle>
          <a:p>
            <a:pPr lvl="0"/>
            <a:r>
              <a:rPr lang="en-US" dirty="0"/>
              <a:t>Edit Master text styles</a:t>
            </a:r>
          </a:p>
        </p:txBody>
      </p:sp>
      <p:sp>
        <p:nvSpPr>
          <p:cNvPr id="6" name="Table Placeholder 5"/>
          <p:cNvSpPr>
            <a:spLocks noGrp="1"/>
          </p:cNvSpPr>
          <p:nvPr>
            <p:ph type="tbl" sz="quarter" idx="25"/>
          </p:nvPr>
        </p:nvSpPr>
        <p:spPr>
          <a:xfrm>
            <a:off x="838200" y="1330099"/>
            <a:ext cx="10625138" cy="2540000"/>
          </a:xfrm>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2259313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WOT">
    <p:bg>
      <p:bgPr>
        <a:blipFill dpi="0" rotWithShape="1">
          <a:blip r:embed="rId2">
            <a:lum/>
          </a:blip>
          <a:srcRect/>
          <a:stretch>
            <a:fillRect l="-25000" r="-25000"/>
          </a:stretch>
        </a:blipFill>
        <a:effectLst/>
      </p:bgPr>
    </p:bg>
    <p:spTree>
      <p:nvGrpSpPr>
        <p:cNvPr id="1" name=""/>
        <p:cNvGrpSpPr/>
        <p:nvPr/>
      </p:nvGrpSpPr>
      <p:grpSpPr>
        <a:xfrm>
          <a:off x="0" y="0"/>
          <a:ext cx="0" cy="0"/>
          <a:chOff x="0" y="0"/>
          <a:chExt cx="0" cy="0"/>
        </a:xfrm>
      </p:grpSpPr>
      <p:sp>
        <p:nvSpPr>
          <p:cNvPr id="9" name="Rectangle 8"/>
          <p:cNvSpPr/>
          <p:nvPr userDrawn="1"/>
        </p:nvSpPr>
        <p:spPr>
          <a:xfrm rot="10800000">
            <a:off x="-2" y="0"/>
            <a:ext cx="12192002" cy="6858000"/>
          </a:xfrm>
          <a:prstGeom prst="rect">
            <a:avLst/>
          </a:prstGeom>
          <a:gradFill>
            <a:gsLst>
              <a:gs pos="43000">
                <a:schemeClr val="bg1">
                  <a:alpha val="0"/>
                </a:schemeClr>
              </a:gs>
              <a:gs pos="100000">
                <a:srgbClr val="FF0000"/>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685799" y="2460156"/>
            <a:ext cx="5184322" cy="1788685"/>
          </a:xfrm>
          <a:prstGeom prst="rect">
            <a:avLst/>
          </a:prstGeom>
          <a:solidFill>
            <a:srgbClr val="FFFFFF">
              <a:alpha val="50196"/>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p:cNvSpPr>
            <a:spLocks noGrp="1"/>
          </p:cNvSpPr>
          <p:nvPr>
            <p:ph type="body" sz="quarter" idx="16"/>
          </p:nvPr>
        </p:nvSpPr>
        <p:spPr>
          <a:xfrm>
            <a:off x="861558" y="2738944"/>
            <a:ext cx="4894262" cy="327596"/>
          </a:xfrm>
          <a:prstGeom prst="rect">
            <a:avLst/>
          </a:prstGeom>
        </p:spPr>
        <p:txBody>
          <a:bodyPr/>
          <a:lstStyle>
            <a:lvl1pPr marL="0" indent="0" algn="l">
              <a:buNone/>
              <a:defRPr sz="2000" b="1" cap="all" spc="0" baseline="0">
                <a:solidFill>
                  <a:srgbClr val="5C5D65"/>
                </a:solidFill>
                <a:latin typeface="+mj-lt"/>
              </a:defRPr>
            </a:lvl1pPr>
            <a:lvl4pPr marL="1371600" indent="0">
              <a:buNone/>
              <a:defRPr/>
            </a:lvl4pPr>
          </a:lstStyle>
          <a:p>
            <a:pPr lvl="0"/>
            <a:r>
              <a:rPr lang="en-US" dirty="0"/>
              <a:t>Edit Master</a:t>
            </a:r>
          </a:p>
        </p:txBody>
      </p:sp>
      <p:sp>
        <p:nvSpPr>
          <p:cNvPr id="18" name="Text Placeholder 17"/>
          <p:cNvSpPr>
            <a:spLocks noGrp="1"/>
          </p:cNvSpPr>
          <p:nvPr>
            <p:ph type="body" sz="quarter" idx="17"/>
          </p:nvPr>
        </p:nvSpPr>
        <p:spPr>
          <a:xfrm>
            <a:off x="861557" y="3084470"/>
            <a:ext cx="4894263" cy="1047291"/>
          </a:xfrm>
          <a:prstGeom prst="rect">
            <a:avLst/>
          </a:prstGeom>
        </p:spPr>
        <p:txBody>
          <a:bodyPr>
            <a:normAutofit/>
          </a:bodyPr>
          <a:lstStyle>
            <a:lvl1pPr marL="0" indent="0" algn="l">
              <a:lnSpc>
                <a:spcPct val="120000"/>
              </a:lnSpc>
              <a:buNone/>
              <a:defRPr sz="1800" spc="0" baseline="0">
                <a:solidFill>
                  <a:schemeClr val="bg1"/>
                </a:solidFill>
                <a:latin typeface="+mn-lt"/>
              </a:defRPr>
            </a:lvl1pPr>
          </a:lstStyle>
          <a:p>
            <a:pPr lvl="0"/>
            <a:r>
              <a:rPr lang="en-US" dirty="0"/>
              <a:t>Edit Master text</a:t>
            </a: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53117" y="654139"/>
            <a:ext cx="2597707" cy="771333"/>
          </a:xfrm>
          <a:prstGeom prst="rect">
            <a:avLst/>
          </a:prstGeom>
        </p:spPr>
      </p:pic>
      <p:sp>
        <p:nvSpPr>
          <p:cNvPr id="14" name="Text Placeholder 2"/>
          <p:cNvSpPr>
            <a:spLocks noGrp="1"/>
          </p:cNvSpPr>
          <p:nvPr>
            <p:ph type="body" idx="1"/>
          </p:nvPr>
        </p:nvSpPr>
        <p:spPr>
          <a:xfrm>
            <a:off x="4086864" y="998985"/>
            <a:ext cx="7266936" cy="595619"/>
          </a:xfrm>
          <a:prstGeom prst="rect">
            <a:avLst/>
          </a:prstGeom>
        </p:spPr>
        <p:txBody>
          <a:bodyPr>
            <a:normAutofit/>
          </a:bodyPr>
          <a:lstStyle>
            <a:lvl1pPr marL="0" indent="0" algn="r">
              <a:buNone/>
              <a:defRPr sz="40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63" name="Rectangle 62"/>
          <p:cNvSpPr/>
          <p:nvPr userDrawn="1"/>
        </p:nvSpPr>
        <p:spPr>
          <a:xfrm>
            <a:off x="6045879" y="2460156"/>
            <a:ext cx="5184322" cy="1788685"/>
          </a:xfrm>
          <a:prstGeom prst="rect">
            <a:avLst/>
          </a:prstGeom>
          <a:solidFill>
            <a:srgbClr val="FFFFFF">
              <a:alpha val="50196"/>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 Placeholder 14"/>
          <p:cNvSpPr>
            <a:spLocks noGrp="1"/>
          </p:cNvSpPr>
          <p:nvPr>
            <p:ph type="body" sz="quarter" idx="30"/>
          </p:nvPr>
        </p:nvSpPr>
        <p:spPr>
          <a:xfrm>
            <a:off x="6221638" y="2738944"/>
            <a:ext cx="4894262" cy="327596"/>
          </a:xfrm>
          <a:prstGeom prst="rect">
            <a:avLst/>
          </a:prstGeom>
        </p:spPr>
        <p:txBody>
          <a:bodyPr/>
          <a:lstStyle>
            <a:lvl1pPr marL="0" indent="0" algn="l">
              <a:buNone/>
              <a:defRPr sz="2000" b="1" cap="all" spc="0" baseline="0">
                <a:solidFill>
                  <a:srgbClr val="5C5D65"/>
                </a:solidFill>
                <a:latin typeface="+mj-lt"/>
              </a:defRPr>
            </a:lvl1pPr>
            <a:lvl4pPr marL="1371600" indent="0">
              <a:buNone/>
              <a:defRPr/>
            </a:lvl4pPr>
          </a:lstStyle>
          <a:p>
            <a:pPr lvl="0"/>
            <a:r>
              <a:rPr lang="en-US" dirty="0"/>
              <a:t>Edit Master</a:t>
            </a:r>
          </a:p>
        </p:txBody>
      </p:sp>
      <p:sp>
        <p:nvSpPr>
          <p:cNvPr id="65" name="Text Placeholder 17"/>
          <p:cNvSpPr>
            <a:spLocks noGrp="1"/>
          </p:cNvSpPr>
          <p:nvPr>
            <p:ph type="body" sz="quarter" idx="31"/>
          </p:nvPr>
        </p:nvSpPr>
        <p:spPr>
          <a:xfrm>
            <a:off x="6221637" y="3084470"/>
            <a:ext cx="4894263" cy="1047291"/>
          </a:xfrm>
          <a:prstGeom prst="rect">
            <a:avLst/>
          </a:prstGeom>
        </p:spPr>
        <p:txBody>
          <a:bodyPr>
            <a:normAutofit/>
          </a:bodyPr>
          <a:lstStyle>
            <a:lvl1pPr marL="0" indent="0" algn="l">
              <a:lnSpc>
                <a:spcPct val="120000"/>
              </a:lnSpc>
              <a:buNone/>
              <a:defRPr sz="1800" spc="0" baseline="0">
                <a:solidFill>
                  <a:schemeClr val="bg1"/>
                </a:solidFill>
                <a:latin typeface="+mn-lt"/>
              </a:defRPr>
            </a:lvl1pPr>
          </a:lstStyle>
          <a:p>
            <a:pPr lvl="0"/>
            <a:r>
              <a:rPr lang="en-US" dirty="0"/>
              <a:t>Edit Master text</a:t>
            </a:r>
          </a:p>
        </p:txBody>
      </p:sp>
      <p:sp>
        <p:nvSpPr>
          <p:cNvPr id="66" name="Rectangle 65"/>
          <p:cNvSpPr/>
          <p:nvPr userDrawn="1"/>
        </p:nvSpPr>
        <p:spPr>
          <a:xfrm>
            <a:off x="6045879" y="4450629"/>
            <a:ext cx="5184322" cy="1788685"/>
          </a:xfrm>
          <a:prstGeom prst="rect">
            <a:avLst/>
          </a:prstGeom>
          <a:gradFill flip="none" rotWithShape="1">
            <a:gsLst>
              <a:gs pos="0">
                <a:srgbClr val="FFFFFF">
                  <a:shade val="30000"/>
                  <a:satMod val="115000"/>
                  <a:alpha val="50000"/>
                </a:srgbClr>
              </a:gs>
              <a:gs pos="50000">
                <a:srgbClr val="FFFFFF">
                  <a:shade val="67500"/>
                  <a:satMod val="115000"/>
                  <a:alpha val="50000"/>
                </a:srgbClr>
              </a:gs>
              <a:gs pos="100000">
                <a:srgbClr val="FFFFFF">
                  <a:shade val="100000"/>
                  <a:satMod val="115000"/>
                  <a:alpha val="50000"/>
                </a:srgbClr>
              </a:gs>
            </a:gsLst>
            <a:lin ang="162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 Placeholder 14"/>
          <p:cNvSpPr>
            <a:spLocks noGrp="1"/>
          </p:cNvSpPr>
          <p:nvPr>
            <p:ph type="body" sz="quarter" idx="32"/>
          </p:nvPr>
        </p:nvSpPr>
        <p:spPr>
          <a:xfrm>
            <a:off x="6221638" y="4729417"/>
            <a:ext cx="4894262" cy="327596"/>
          </a:xfrm>
          <a:prstGeom prst="rect">
            <a:avLst/>
          </a:prstGeom>
        </p:spPr>
        <p:txBody>
          <a:bodyPr/>
          <a:lstStyle>
            <a:lvl1pPr marL="0" indent="0" algn="l">
              <a:buNone/>
              <a:defRPr sz="2000" b="1" cap="all" spc="0" baseline="0">
                <a:solidFill>
                  <a:srgbClr val="5C5D65"/>
                </a:solidFill>
                <a:latin typeface="+mj-lt"/>
              </a:defRPr>
            </a:lvl1pPr>
            <a:lvl4pPr marL="1371600" indent="0">
              <a:buNone/>
              <a:defRPr/>
            </a:lvl4pPr>
          </a:lstStyle>
          <a:p>
            <a:pPr lvl="0"/>
            <a:r>
              <a:rPr lang="en-US" dirty="0"/>
              <a:t>Edit Master</a:t>
            </a:r>
          </a:p>
        </p:txBody>
      </p:sp>
      <p:sp>
        <p:nvSpPr>
          <p:cNvPr id="68" name="Text Placeholder 17"/>
          <p:cNvSpPr>
            <a:spLocks noGrp="1"/>
          </p:cNvSpPr>
          <p:nvPr>
            <p:ph type="body" sz="quarter" idx="33"/>
          </p:nvPr>
        </p:nvSpPr>
        <p:spPr>
          <a:xfrm>
            <a:off x="6221637" y="5074943"/>
            <a:ext cx="4894263" cy="1047291"/>
          </a:xfrm>
          <a:prstGeom prst="rect">
            <a:avLst/>
          </a:prstGeom>
        </p:spPr>
        <p:txBody>
          <a:bodyPr>
            <a:normAutofit/>
          </a:bodyPr>
          <a:lstStyle>
            <a:lvl1pPr marL="0" indent="0" algn="l">
              <a:lnSpc>
                <a:spcPct val="120000"/>
              </a:lnSpc>
              <a:buNone/>
              <a:defRPr sz="1800" spc="0" baseline="0">
                <a:solidFill>
                  <a:schemeClr val="bg1"/>
                </a:solidFill>
                <a:latin typeface="+mn-lt"/>
              </a:defRPr>
            </a:lvl1pPr>
          </a:lstStyle>
          <a:p>
            <a:pPr lvl="0"/>
            <a:r>
              <a:rPr lang="en-US" dirty="0"/>
              <a:t>Edit Master text</a:t>
            </a:r>
          </a:p>
        </p:txBody>
      </p:sp>
      <p:sp>
        <p:nvSpPr>
          <p:cNvPr id="69" name="Rectangle 68"/>
          <p:cNvSpPr/>
          <p:nvPr userDrawn="1"/>
        </p:nvSpPr>
        <p:spPr>
          <a:xfrm>
            <a:off x="685799" y="4450629"/>
            <a:ext cx="5184322" cy="1788685"/>
          </a:xfrm>
          <a:prstGeom prst="rect">
            <a:avLst/>
          </a:prstGeom>
          <a:gradFill flip="none" rotWithShape="1">
            <a:gsLst>
              <a:gs pos="0">
                <a:srgbClr val="FFFFFF">
                  <a:shade val="30000"/>
                  <a:satMod val="115000"/>
                  <a:alpha val="50000"/>
                </a:srgbClr>
              </a:gs>
              <a:gs pos="50000">
                <a:srgbClr val="FFFFFF">
                  <a:shade val="67500"/>
                  <a:satMod val="115000"/>
                  <a:alpha val="50000"/>
                </a:srgbClr>
              </a:gs>
              <a:gs pos="100000">
                <a:srgbClr val="FFFFFF">
                  <a:shade val="100000"/>
                  <a:satMod val="115000"/>
                  <a:alpha val="50000"/>
                </a:srgbClr>
              </a:gs>
            </a:gsLst>
            <a:lin ang="162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 Placeholder 14"/>
          <p:cNvSpPr>
            <a:spLocks noGrp="1"/>
          </p:cNvSpPr>
          <p:nvPr>
            <p:ph type="body" sz="quarter" idx="34"/>
          </p:nvPr>
        </p:nvSpPr>
        <p:spPr>
          <a:xfrm>
            <a:off x="861558" y="4729417"/>
            <a:ext cx="4894262" cy="327596"/>
          </a:xfrm>
          <a:prstGeom prst="rect">
            <a:avLst/>
          </a:prstGeom>
        </p:spPr>
        <p:txBody>
          <a:bodyPr/>
          <a:lstStyle>
            <a:lvl1pPr marL="0" indent="0" algn="l">
              <a:buNone/>
              <a:defRPr sz="2000" b="1" cap="all" spc="0" baseline="0">
                <a:solidFill>
                  <a:srgbClr val="5C5D65"/>
                </a:solidFill>
                <a:latin typeface="+mj-lt"/>
              </a:defRPr>
            </a:lvl1pPr>
            <a:lvl4pPr marL="1371600" indent="0">
              <a:buNone/>
              <a:defRPr/>
            </a:lvl4pPr>
          </a:lstStyle>
          <a:p>
            <a:pPr lvl="0"/>
            <a:r>
              <a:rPr lang="en-US" dirty="0"/>
              <a:t>Edit Master</a:t>
            </a:r>
          </a:p>
        </p:txBody>
      </p:sp>
      <p:sp>
        <p:nvSpPr>
          <p:cNvPr id="71" name="Text Placeholder 17"/>
          <p:cNvSpPr>
            <a:spLocks noGrp="1"/>
          </p:cNvSpPr>
          <p:nvPr>
            <p:ph type="body" sz="quarter" idx="35"/>
          </p:nvPr>
        </p:nvSpPr>
        <p:spPr>
          <a:xfrm>
            <a:off x="861557" y="5074943"/>
            <a:ext cx="4894263" cy="1047291"/>
          </a:xfrm>
          <a:prstGeom prst="rect">
            <a:avLst/>
          </a:prstGeom>
        </p:spPr>
        <p:txBody>
          <a:bodyPr>
            <a:normAutofit/>
          </a:bodyPr>
          <a:lstStyle>
            <a:lvl1pPr marL="0" indent="0" algn="l">
              <a:lnSpc>
                <a:spcPct val="120000"/>
              </a:lnSpc>
              <a:buNone/>
              <a:defRPr sz="1800" spc="0" baseline="0">
                <a:solidFill>
                  <a:schemeClr val="bg1"/>
                </a:solidFill>
                <a:latin typeface="+mn-lt"/>
              </a:defRPr>
            </a:lvl1pPr>
          </a:lstStyle>
          <a:p>
            <a:pPr lvl="0"/>
            <a:r>
              <a:rPr lang="en-US" dirty="0"/>
              <a:t>Edit Master text</a:t>
            </a:r>
          </a:p>
        </p:txBody>
      </p:sp>
    </p:spTree>
    <p:extLst>
      <p:ext uri="{BB962C8B-B14F-4D97-AF65-F5344CB8AC3E}">
        <p14:creationId xmlns:p14="http://schemas.microsoft.com/office/powerpoint/2010/main" val="160360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WO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685799" y="2460156"/>
            <a:ext cx="5184322" cy="1788685"/>
          </a:xfrm>
          <a:prstGeom prst="rect">
            <a:avLst/>
          </a:prstGeom>
          <a:gradFill flip="none" rotWithShape="1">
            <a:gsLst>
              <a:gs pos="0">
                <a:srgbClr val="A6A8AB">
                  <a:shade val="30000"/>
                  <a:satMod val="115000"/>
                  <a:alpha val="33000"/>
                </a:srgbClr>
              </a:gs>
              <a:gs pos="50000">
                <a:srgbClr val="A6A8AB">
                  <a:shade val="67500"/>
                  <a:satMod val="115000"/>
                  <a:alpha val="64000"/>
                </a:srgbClr>
              </a:gs>
              <a:gs pos="100000">
                <a:srgbClr val="A6A8AB">
                  <a:shade val="100000"/>
                  <a:satMod val="115000"/>
                  <a:alpha val="24000"/>
                </a:srgbClr>
              </a:gs>
            </a:gsLst>
            <a:lin ang="189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53117" y="654139"/>
            <a:ext cx="2597707" cy="771333"/>
          </a:xfrm>
          <a:prstGeom prst="rect">
            <a:avLst/>
          </a:prstGeom>
        </p:spPr>
      </p:pic>
      <p:sp>
        <p:nvSpPr>
          <p:cNvPr id="9" name="Text Placeholder 2"/>
          <p:cNvSpPr>
            <a:spLocks noGrp="1"/>
          </p:cNvSpPr>
          <p:nvPr>
            <p:ph type="body" idx="1"/>
          </p:nvPr>
        </p:nvSpPr>
        <p:spPr>
          <a:xfrm>
            <a:off x="4086864" y="998985"/>
            <a:ext cx="7266936" cy="595619"/>
          </a:xfrm>
          <a:prstGeom prst="rect">
            <a:avLst/>
          </a:prstGeom>
        </p:spPr>
        <p:txBody>
          <a:bodyPr>
            <a:normAutofit/>
          </a:bodyPr>
          <a:lstStyle>
            <a:lvl1pPr marL="0" indent="0" algn="r">
              <a:buNone/>
              <a:defRPr sz="40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29" name="Text Placeholder 14"/>
          <p:cNvSpPr>
            <a:spLocks noGrp="1"/>
          </p:cNvSpPr>
          <p:nvPr>
            <p:ph type="body" sz="quarter" idx="36"/>
          </p:nvPr>
        </p:nvSpPr>
        <p:spPr>
          <a:xfrm>
            <a:off x="861558" y="2738944"/>
            <a:ext cx="4894262" cy="327596"/>
          </a:xfrm>
          <a:prstGeom prst="rect">
            <a:avLst/>
          </a:prstGeom>
        </p:spPr>
        <p:txBody>
          <a:bodyPr/>
          <a:lstStyle>
            <a:lvl1pPr marL="0" indent="0" algn="l">
              <a:buNone/>
              <a:defRPr sz="2000" b="1" cap="all" spc="0" baseline="0">
                <a:solidFill>
                  <a:srgbClr val="A6A8AB"/>
                </a:solidFill>
                <a:latin typeface="+mj-lt"/>
              </a:defRPr>
            </a:lvl1pPr>
            <a:lvl4pPr marL="1371600" indent="0">
              <a:buNone/>
              <a:defRPr/>
            </a:lvl4pPr>
          </a:lstStyle>
          <a:p>
            <a:pPr lvl="0"/>
            <a:r>
              <a:rPr lang="en-US" dirty="0"/>
              <a:t>Edit Master</a:t>
            </a:r>
          </a:p>
        </p:txBody>
      </p:sp>
      <p:sp>
        <p:nvSpPr>
          <p:cNvPr id="30" name="Text Placeholder 17"/>
          <p:cNvSpPr>
            <a:spLocks noGrp="1"/>
          </p:cNvSpPr>
          <p:nvPr>
            <p:ph type="body" sz="quarter" idx="37"/>
          </p:nvPr>
        </p:nvSpPr>
        <p:spPr>
          <a:xfrm>
            <a:off x="861557" y="3084470"/>
            <a:ext cx="4894263" cy="1047291"/>
          </a:xfrm>
          <a:prstGeom prst="rect">
            <a:avLst/>
          </a:prstGeom>
        </p:spPr>
        <p:txBody>
          <a:bodyPr>
            <a:normAutofit/>
          </a:bodyPr>
          <a:lstStyle>
            <a:lvl1pPr marL="0" indent="0" algn="l">
              <a:lnSpc>
                <a:spcPct val="120000"/>
              </a:lnSpc>
              <a:buNone/>
              <a:defRPr sz="1800" spc="0" baseline="0">
                <a:solidFill>
                  <a:schemeClr val="bg1"/>
                </a:solidFill>
                <a:latin typeface="+mn-lt"/>
              </a:defRPr>
            </a:lvl1pPr>
          </a:lstStyle>
          <a:p>
            <a:pPr lvl="0"/>
            <a:r>
              <a:rPr lang="en-US" dirty="0"/>
              <a:t>Edit Master text</a:t>
            </a:r>
          </a:p>
        </p:txBody>
      </p:sp>
      <p:sp>
        <p:nvSpPr>
          <p:cNvPr id="31" name="Rectangle 30"/>
          <p:cNvSpPr/>
          <p:nvPr userDrawn="1"/>
        </p:nvSpPr>
        <p:spPr>
          <a:xfrm>
            <a:off x="6045878" y="2459855"/>
            <a:ext cx="5184322" cy="1788685"/>
          </a:xfrm>
          <a:prstGeom prst="rect">
            <a:avLst/>
          </a:prstGeom>
          <a:gradFill flip="none" rotWithShape="1">
            <a:gsLst>
              <a:gs pos="0">
                <a:srgbClr val="A6A8AB">
                  <a:shade val="30000"/>
                  <a:satMod val="115000"/>
                  <a:alpha val="33000"/>
                </a:srgbClr>
              </a:gs>
              <a:gs pos="50000">
                <a:srgbClr val="A6A8AB">
                  <a:shade val="67500"/>
                  <a:satMod val="115000"/>
                  <a:alpha val="64000"/>
                </a:srgbClr>
              </a:gs>
              <a:gs pos="100000">
                <a:srgbClr val="A6A8AB">
                  <a:shade val="100000"/>
                  <a:satMod val="115000"/>
                  <a:alpha val="24000"/>
                </a:srgbClr>
              </a:gs>
            </a:gsLst>
            <a:lin ang="189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 Placeholder 14"/>
          <p:cNvSpPr>
            <a:spLocks noGrp="1"/>
          </p:cNvSpPr>
          <p:nvPr>
            <p:ph type="body" sz="quarter" idx="38"/>
          </p:nvPr>
        </p:nvSpPr>
        <p:spPr>
          <a:xfrm>
            <a:off x="6221637" y="2738643"/>
            <a:ext cx="4894262" cy="327596"/>
          </a:xfrm>
          <a:prstGeom prst="rect">
            <a:avLst/>
          </a:prstGeom>
        </p:spPr>
        <p:txBody>
          <a:bodyPr/>
          <a:lstStyle>
            <a:lvl1pPr marL="0" indent="0" algn="l">
              <a:buNone/>
              <a:defRPr sz="2000" b="1" cap="all" spc="0" baseline="0">
                <a:solidFill>
                  <a:srgbClr val="A6A8AB"/>
                </a:solidFill>
                <a:latin typeface="+mj-lt"/>
              </a:defRPr>
            </a:lvl1pPr>
            <a:lvl4pPr marL="1371600" indent="0">
              <a:buNone/>
              <a:defRPr/>
            </a:lvl4pPr>
          </a:lstStyle>
          <a:p>
            <a:pPr lvl="0"/>
            <a:r>
              <a:rPr lang="en-US" dirty="0"/>
              <a:t>Edit Master</a:t>
            </a:r>
          </a:p>
        </p:txBody>
      </p:sp>
      <p:sp>
        <p:nvSpPr>
          <p:cNvPr id="33" name="Text Placeholder 17"/>
          <p:cNvSpPr>
            <a:spLocks noGrp="1"/>
          </p:cNvSpPr>
          <p:nvPr>
            <p:ph type="body" sz="quarter" idx="39"/>
          </p:nvPr>
        </p:nvSpPr>
        <p:spPr>
          <a:xfrm>
            <a:off x="6221636" y="3084169"/>
            <a:ext cx="4894263" cy="1047291"/>
          </a:xfrm>
          <a:prstGeom prst="rect">
            <a:avLst/>
          </a:prstGeom>
        </p:spPr>
        <p:txBody>
          <a:bodyPr>
            <a:normAutofit/>
          </a:bodyPr>
          <a:lstStyle>
            <a:lvl1pPr marL="0" indent="0" algn="l">
              <a:lnSpc>
                <a:spcPct val="120000"/>
              </a:lnSpc>
              <a:buNone/>
              <a:defRPr sz="1800" spc="0" baseline="0">
                <a:solidFill>
                  <a:schemeClr val="bg1"/>
                </a:solidFill>
                <a:latin typeface="+mn-lt"/>
              </a:defRPr>
            </a:lvl1pPr>
          </a:lstStyle>
          <a:p>
            <a:pPr lvl="0"/>
            <a:r>
              <a:rPr lang="en-US" dirty="0"/>
              <a:t>Edit Master text</a:t>
            </a:r>
          </a:p>
        </p:txBody>
      </p:sp>
      <p:sp>
        <p:nvSpPr>
          <p:cNvPr id="34" name="Rectangle 33"/>
          <p:cNvSpPr/>
          <p:nvPr userDrawn="1"/>
        </p:nvSpPr>
        <p:spPr>
          <a:xfrm>
            <a:off x="747255" y="4450629"/>
            <a:ext cx="5184322" cy="1788685"/>
          </a:xfrm>
          <a:prstGeom prst="rect">
            <a:avLst/>
          </a:prstGeom>
          <a:gradFill flip="none" rotWithShape="1">
            <a:gsLst>
              <a:gs pos="0">
                <a:srgbClr val="A6A8AB">
                  <a:shade val="30000"/>
                  <a:satMod val="115000"/>
                  <a:alpha val="33000"/>
                </a:srgbClr>
              </a:gs>
              <a:gs pos="50000">
                <a:srgbClr val="A6A8AB">
                  <a:shade val="67500"/>
                  <a:satMod val="115000"/>
                  <a:alpha val="64000"/>
                </a:srgbClr>
              </a:gs>
              <a:gs pos="100000">
                <a:srgbClr val="A6A8AB">
                  <a:shade val="100000"/>
                  <a:satMod val="115000"/>
                  <a:alpha val="24000"/>
                </a:srgbClr>
              </a:gs>
            </a:gsLst>
            <a:lin ang="189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14"/>
          <p:cNvSpPr>
            <a:spLocks noGrp="1"/>
          </p:cNvSpPr>
          <p:nvPr>
            <p:ph type="body" sz="quarter" idx="40"/>
          </p:nvPr>
        </p:nvSpPr>
        <p:spPr>
          <a:xfrm>
            <a:off x="923014" y="4729417"/>
            <a:ext cx="4894262" cy="327596"/>
          </a:xfrm>
          <a:prstGeom prst="rect">
            <a:avLst/>
          </a:prstGeom>
        </p:spPr>
        <p:txBody>
          <a:bodyPr/>
          <a:lstStyle>
            <a:lvl1pPr marL="0" indent="0" algn="l">
              <a:buNone/>
              <a:defRPr sz="2000" b="1" cap="all" spc="0" baseline="0">
                <a:solidFill>
                  <a:srgbClr val="A6A8AB"/>
                </a:solidFill>
                <a:latin typeface="+mj-lt"/>
              </a:defRPr>
            </a:lvl1pPr>
            <a:lvl4pPr marL="1371600" indent="0">
              <a:buNone/>
              <a:defRPr/>
            </a:lvl4pPr>
          </a:lstStyle>
          <a:p>
            <a:pPr lvl="0"/>
            <a:r>
              <a:rPr lang="en-US" dirty="0"/>
              <a:t>Edit Master</a:t>
            </a:r>
          </a:p>
        </p:txBody>
      </p:sp>
      <p:sp>
        <p:nvSpPr>
          <p:cNvPr id="36" name="Text Placeholder 17"/>
          <p:cNvSpPr>
            <a:spLocks noGrp="1"/>
          </p:cNvSpPr>
          <p:nvPr>
            <p:ph type="body" sz="quarter" idx="41"/>
          </p:nvPr>
        </p:nvSpPr>
        <p:spPr>
          <a:xfrm>
            <a:off x="923013" y="5074943"/>
            <a:ext cx="4894263" cy="1047291"/>
          </a:xfrm>
          <a:prstGeom prst="rect">
            <a:avLst/>
          </a:prstGeom>
        </p:spPr>
        <p:txBody>
          <a:bodyPr>
            <a:normAutofit/>
          </a:bodyPr>
          <a:lstStyle>
            <a:lvl1pPr marL="0" indent="0" algn="l">
              <a:lnSpc>
                <a:spcPct val="120000"/>
              </a:lnSpc>
              <a:buNone/>
              <a:defRPr sz="1800" spc="0" baseline="0">
                <a:solidFill>
                  <a:schemeClr val="bg1"/>
                </a:solidFill>
                <a:latin typeface="+mn-lt"/>
              </a:defRPr>
            </a:lvl1pPr>
          </a:lstStyle>
          <a:p>
            <a:pPr lvl="0"/>
            <a:r>
              <a:rPr lang="en-US" dirty="0"/>
              <a:t>Edit Master text</a:t>
            </a:r>
          </a:p>
        </p:txBody>
      </p:sp>
      <p:sp>
        <p:nvSpPr>
          <p:cNvPr id="37" name="Rectangle 36"/>
          <p:cNvSpPr/>
          <p:nvPr userDrawn="1"/>
        </p:nvSpPr>
        <p:spPr>
          <a:xfrm>
            <a:off x="6045878" y="4450629"/>
            <a:ext cx="5184322" cy="1788685"/>
          </a:xfrm>
          <a:prstGeom prst="rect">
            <a:avLst/>
          </a:prstGeom>
          <a:gradFill flip="none" rotWithShape="1">
            <a:gsLst>
              <a:gs pos="0">
                <a:srgbClr val="A6A8AB">
                  <a:shade val="30000"/>
                  <a:satMod val="115000"/>
                  <a:alpha val="33000"/>
                </a:srgbClr>
              </a:gs>
              <a:gs pos="50000">
                <a:srgbClr val="A6A8AB">
                  <a:shade val="67500"/>
                  <a:satMod val="115000"/>
                  <a:alpha val="64000"/>
                </a:srgbClr>
              </a:gs>
              <a:gs pos="100000">
                <a:srgbClr val="A6A8AB">
                  <a:shade val="100000"/>
                  <a:satMod val="115000"/>
                  <a:alpha val="24000"/>
                </a:srgbClr>
              </a:gs>
            </a:gsLst>
            <a:lin ang="189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 Placeholder 14"/>
          <p:cNvSpPr>
            <a:spLocks noGrp="1"/>
          </p:cNvSpPr>
          <p:nvPr>
            <p:ph type="body" sz="quarter" idx="42"/>
          </p:nvPr>
        </p:nvSpPr>
        <p:spPr>
          <a:xfrm>
            <a:off x="6221637" y="4729417"/>
            <a:ext cx="4894262" cy="327596"/>
          </a:xfrm>
          <a:prstGeom prst="rect">
            <a:avLst/>
          </a:prstGeom>
        </p:spPr>
        <p:txBody>
          <a:bodyPr/>
          <a:lstStyle>
            <a:lvl1pPr marL="0" indent="0" algn="l">
              <a:buNone/>
              <a:defRPr sz="2000" b="1" cap="all" spc="0" baseline="0">
                <a:solidFill>
                  <a:srgbClr val="A6A8AB"/>
                </a:solidFill>
                <a:latin typeface="+mj-lt"/>
              </a:defRPr>
            </a:lvl1pPr>
            <a:lvl4pPr marL="1371600" indent="0">
              <a:buNone/>
              <a:defRPr/>
            </a:lvl4pPr>
          </a:lstStyle>
          <a:p>
            <a:pPr lvl="0"/>
            <a:r>
              <a:rPr lang="en-US" dirty="0"/>
              <a:t>Edit Master</a:t>
            </a:r>
          </a:p>
        </p:txBody>
      </p:sp>
      <p:sp>
        <p:nvSpPr>
          <p:cNvPr id="39" name="Text Placeholder 17"/>
          <p:cNvSpPr>
            <a:spLocks noGrp="1"/>
          </p:cNvSpPr>
          <p:nvPr>
            <p:ph type="body" sz="quarter" idx="43"/>
          </p:nvPr>
        </p:nvSpPr>
        <p:spPr>
          <a:xfrm>
            <a:off x="6221636" y="5074943"/>
            <a:ext cx="4894263" cy="1047291"/>
          </a:xfrm>
          <a:prstGeom prst="rect">
            <a:avLst/>
          </a:prstGeom>
        </p:spPr>
        <p:txBody>
          <a:bodyPr>
            <a:normAutofit/>
          </a:bodyPr>
          <a:lstStyle>
            <a:lvl1pPr marL="0" indent="0" algn="l">
              <a:lnSpc>
                <a:spcPct val="120000"/>
              </a:lnSpc>
              <a:buNone/>
              <a:defRPr sz="1800" spc="0" baseline="0">
                <a:solidFill>
                  <a:schemeClr val="bg1"/>
                </a:solidFill>
                <a:latin typeface="+mn-lt"/>
              </a:defRPr>
            </a:lvl1pPr>
          </a:lstStyle>
          <a:p>
            <a:pPr lvl="0"/>
            <a:r>
              <a:rPr lang="en-US" dirty="0"/>
              <a:t>Edit Master text</a:t>
            </a:r>
          </a:p>
        </p:txBody>
      </p:sp>
    </p:spTree>
    <p:extLst>
      <p:ext uri="{BB962C8B-B14F-4D97-AF65-F5344CB8AC3E}">
        <p14:creationId xmlns:p14="http://schemas.microsoft.com/office/powerpoint/2010/main" val="551178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column on colour">
    <p:spTree>
      <p:nvGrpSpPr>
        <p:cNvPr id="1" name=""/>
        <p:cNvGrpSpPr/>
        <p:nvPr/>
      </p:nvGrpSpPr>
      <p:grpSpPr>
        <a:xfrm>
          <a:off x="0" y="0"/>
          <a:ext cx="0" cy="0"/>
          <a:chOff x="0" y="0"/>
          <a:chExt cx="0" cy="0"/>
        </a:xfrm>
      </p:grpSpPr>
      <p:pic>
        <p:nvPicPr>
          <p:cNvPr id="38" name="Picture 3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464398"/>
            <a:ext cx="12192000" cy="3393602"/>
          </a:xfrm>
          <a:prstGeom prst="rect">
            <a:avLst/>
          </a:prstGeom>
        </p:spPr>
      </p:pic>
      <p:sp>
        <p:nvSpPr>
          <p:cNvPr id="11" name="Rectangle 10"/>
          <p:cNvSpPr/>
          <p:nvPr userDrawn="1"/>
        </p:nvSpPr>
        <p:spPr>
          <a:xfrm>
            <a:off x="473527" y="2473947"/>
            <a:ext cx="3600450" cy="3917228"/>
          </a:xfrm>
          <a:prstGeom prst="rect">
            <a:avLst/>
          </a:prstGeom>
          <a:gradFill flip="none" rotWithShape="1">
            <a:gsLst>
              <a:gs pos="0">
                <a:schemeClr val="bg1">
                  <a:shade val="30000"/>
                  <a:satMod val="115000"/>
                  <a:alpha val="80000"/>
                </a:schemeClr>
              </a:gs>
              <a:gs pos="50000">
                <a:schemeClr val="bg1">
                  <a:shade val="67500"/>
                  <a:satMod val="115000"/>
                  <a:alpha val="90000"/>
                </a:schemeClr>
              </a:gs>
              <a:gs pos="100000">
                <a:schemeClr val="bg1">
                  <a:shade val="100000"/>
                  <a:satMod val="115000"/>
                  <a:alpha val="7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534637" y="1520216"/>
            <a:ext cx="11251872" cy="749347"/>
          </a:xfrm>
          <a:prstGeom prst="rect">
            <a:avLst/>
          </a:prstGeom>
        </p:spPr>
        <p:txBody>
          <a:bodyPr>
            <a:normAutofit/>
          </a:bodyPr>
          <a:lstStyle>
            <a:lvl1pPr algn="ctr">
              <a:defRPr sz="3200" b="1">
                <a:solidFill>
                  <a:srgbClr val="DE1E37"/>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6" name="Content Placeholder 7"/>
          <p:cNvSpPr>
            <a:spLocks noGrp="1"/>
          </p:cNvSpPr>
          <p:nvPr>
            <p:ph sz="quarter" idx="13"/>
          </p:nvPr>
        </p:nvSpPr>
        <p:spPr>
          <a:xfrm>
            <a:off x="583622" y="3725316"/>
            <a:ext cx="3367134" cy="2359479"/>
          </a:xfrm>
        </p:spPr>
        <p:txBody>
          <a:bodyPr>
            <a:normAutofit/>
          </a:bodyPr>
          <a:lstStyle>
            <a:lvl1pPr marL="0" indent="0" algn="ctr">
              <a:lnSpc>
                <a:spcPct val="120000"/>
              </a:lnSpc>
              <a:buNone/>
              <a:defRPr sz="1600" spc="-50" baseline="0"/>
            </a:lvl1pPr>
          </a:lstStyle>
          <a:p>
            <a:pPr lvl="0"/>
            <a:r>
              <a:rPr lang="en-US" dirty="0"/>
              <a:t>Edit Master text styles</a:t>
            </a:r>
          </a:p>
        </p:txBody>
      </p:sp>
      <p:sp>
        <p:nvSpPr>
          <p:cNvPr id="13" name="Text Placeholder 14"/>
          <p:cNvSpPr>
            <a:spLocks noGrp="1"/>
          </p:cNvSpPr>
          <p:nvPr>
            <p:ph type="body" sz="quarter" idx="40"/>
          </p:nvPr>
        </p:nvSpPr>
        <p:spPr>
          <a:xfrm>
            <a:off x="583622" y="2833775"/>
            <a:ext cx="3367134" cy="327596"/>
          </a:xfrm>
          <a:prstGeom prst="rect">
            <a:avLst/>
          </a:prstGeom>
        </p:spPr>
        <p:txBody>
          <a:bodyPr/>
          <a:lstStyle>
            <a:lvl1pPr marL="342900" indent="-342900" algn="ctr">
              <a:buFontTx/>
              <a:buBlip>
                <a:blip r:embed="rId3"/>
              </a:buBlip>
              <a:defRPr sz="2000" b="1" cap="all" spc="0" baseline="0">
                <a:solidFill>
                  <a:srgbClr val="5D5D65"/>
                </a:solidFill>
                <a:latin typeface="+mj-lt"/>
              </a:defRPr>
            </a:lvl1pPr>
            <a:lvl4pPr marL="1371600" indent="0">
              <a:buNone/>
              <a:defRPr/>
            </a:lvl4pPr>
          </a:lstStyle>
          <a:p>
            <a:pPr lvl="0"/>
            <a:r>
              <a:rPr lang="en-US" dirty="0"/>
              <a:t>Edit Master</a:t>
            </a:r>
          </a:p>
        </p:txBody>
      </p:sp>
      <p:sp>
        <p:nvSpPr>
          <p:cNvPr id="30" name="Rectangle 29"/>
          <p:cNvSpPr/>
          <p:nvPr userDrawn="1"/>
        </p:nvSpPr>
        <p:spPr>
          <a:xfrm>
            <a:off x="4336641" y="2473947"/>
            <a:ext cx="3600450" cy="3917228"/>
          </a:xfrm>
          <a:prstGeom prst="rect">
            <a:avLst/>
          </a:prstGeom>
          <a:gradFill flip="none" rotWithShape="1">
            <a:gsLst>
              <a:gs pos="0">
                <a:schemeClr val="bg1">
                  <a:shade val="30000"/>
                  <a:satMod val="115000"/>
                  <a:alpha val="80000"/>
                </a:schemeClr>
              </a:gs>
              <a:gs pos="50000">
                <a:schemeClr val="bg1">
                  <a:shade val="67500"/>
                  <a:satMod val="115000"/>
                  <a:alpha val="90000"/>
                </a:schemeClr>
              </a:gs>
              <a:gs pos="100000">
                <a:schemeClr val="bg1">
                  <a:shade val="100000"/>
                  <a:satMod val="115000"/>
                  <a:alpha val="7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ontent Placeholder 7"/>
          <p:cNvSpPr>
            <a:spLocks noGrp="1"/>
          </p:cNvSpPr>
          <p:nvPr>
            <p:ph sz="quarter" idx="45"/>
          </p:nvPr>
        </p:nvSpPr>
        <p:spPr>
          <a:xfrm>
            <a:off x="4446736" y="3725316"/>
            <a:ext cx="3367134" cy="2359479"/>
          </a:xfrm>
        </p:spPr>
        <p:txBody>
          <a:bodyPr>
            <a:normAutofit/>
          </a:bodyPr>
          <a:lstStyle>
            <a:lvl1pPr marL="0" indent="0" algn="ctr">
              <a:lnSpc>
                <a:spcPct val="120000"/>
              </a:lnSpc>
              <a:buNone/>
              <a:defRPr sz="1600" spc="-50" baseline="0"/>
            </a:lvl1pPr>
          </a:lstStyle>
          <a:p>
            <a:pPr lvl="0"/>
            <a:r>
              <a:rPr lang="en-US" dirty="0"/>
              <a:t>Edit Master text styles</a:t>
            </a:r>
          </a:p>
        </p:txBody>
      </p:sp>
      <p:sp>
        <p:nvSpPr>
          <p:cNvPr id="34" name="Rectangle 33"/>
          <p:cNvSpPr/>
          <p:nvPr userDrawn="1"/>
        </p:nvSpPr>
        <p:spPr>
          <a:xfrm>
            <a:off x="8186059" y="2473947"/>
            <a:ext cx="3600450" cy="3917228"/>
          </a:xfrm>
          <a:prstGeom prst="rect">
            <a:avLst/>
          </a:prstGeom>
          <a:gradFill flip="none" rotWithShape="1">
            <a:gsLst>
              <a:gs pos="0">
                <a:schemeClr val="bg1">
                  <a:shade val="30000"/>
                  <a:satMod val="115000"/>
                  <a:alpha val="80000"/>
                </a:schemeClr>
              </a:gs>
              <a:gs pos="50000">
                <a:schemeClr val="bg1">
                  <a:shade val="67500"/>
                  <a:satMod val="115000"/>
                  <a:alpha val="90000"/>
                </a:schemeClr>
              </a:gs>
              <a:gs pos="100000">
                <a:schemeClr val="bg1">
                  <a:shade val="100000"/>
                  <a:satMod val="115000"/>
                  <a:alpha val="7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ontent Placeholder 7"/>
          <p:cNvSpPr>
            <a:spLocks noGrp="1"/>
          </p:cNvSpPr>
          <p:nvPr>
            <p:ph sz="quarter" idx="47"/>
          </p:nvPr>
        </p:nvSpPr>
        <p:spPr>
          <a:xfrm>
            <a:off x="8296154" y="3725316"/>
            <a:ext cx="3367134" cy="2359479"/>
          </a:xfrm>
        </p:spPr>
        <p:txBody>
          <a:bodyPr>
            <a:normAutofit/>
          </a:bodyPr>
          <a:lstStyle>
            <a:lvl1pPr marL="0" indent="0" algn="ctr">
              <a:lnSpc>
                <a:spcPct val="120000"/>
              </a:lnSpc>
              <a:buNone/>
              <a:defRPr sz="1600" spc="-50" baseline="0"/>
            </a:lvl1pPr>
          </a:lstStyle>
          <a:p>
            <a:pPr lvl="0"/>
            <a:r>
              <a:rPr lang="en-US" dirty="0"/>
              <a:t>Edit Master text styles</a:t>
            </a:r>
          </a:p>
        </p:txBody>
      </p:sp>
      <p:sp>
        <p:nvSpPr>
          <p:cNvPr id="39" name="Text Placeholder 14"/>
          <p:cNvSpPr>
            <a:spLocks noGrp="1"/>
          </p:cNvSpPr>
          <p:nvPr>
            <p:ph type="body" sz="quarter" idx="49"/>
          </p:nvPr>
        </p:nvSpPr>
        <p:spPr>
          <a:xfrm>
            <a:off x="4477006" y="2833775"/>
            <a:ext cx="3367134" cy="327596"/>
          </a:xfrm>
          <a:prstGeom prst="rect">
            <a:avLst/>
          </a:prstGeom>
        </p:spPr>
        <p:txBody>
          <a:bodyPr/>
          <a:lstStyle>
            <a:lvl1pPr marL="342900" indent="-342900" algn="ctr">
              <a:buFontTx/>
              <a:buBlip>
                <a:blip r:embed="rId3"/>
              </a:buBlip>
              <a:defRPr sz="2000" b="1" cap="all" spc="0" baseline="0">
                <a:solidFill>
                  <a:srgbClr val="5D5D65"/>
                </a:solidFill>
                <a:latin typeface="+mj-lt"/>
              </a:defRPr>
            </a:lvl1pPr>
            <a:lvl4pPr marL="1371600" indent="0">
              <a:buNone/>
              <a:defRPr/>
            </a:lvl4pPr>
          </a:lstStyle>
          <a:p>
            <a:pPr lvl="0"/>
            <a:r>
              <a:rPr lang="en-US" dirty="0"/>
              <a:t>Edit Master</a:t>
            </a:r>
          </a:p>
        </p:txBody>
      </p:sp>
      <p:sp>
        <p:nvSpPr>
          <p:cNvPr id="41" name="Text Placeholder 14"/>
          <p:cNvSpPr>
            <a:spLocks noGrp="1"/>
          </p:cNvSpPr>
          <p:nvPr>
            <p:ph type="body" sz="quarter" idx="50"/>
          </p:nvPr>
        </p:nvSpPr>
        <p:spPr>
          <a:xfrm>
            <a:off x="8296154" y="2833775"/>
            <a:ext cx="3367134" cy="327596"/>
          </a:xfrm>
          <a:prstGeom prst="rect">
            <a:avLst/>
          </a:prstGeom>
        </p:spPr>
        <p:txBody>
          <a:bodyPr/>
          <a:lstStyle>
            <a:lvl1pPr marL="342900" indent="-342900" algn="ctr">
              <a:buFontTx/>
              <a:buBlip>
                <a:blip r:embed="rId3"/>
              </a:buBlip>
              <a:defRPr sz="2000" b="1" cap="all" spc="0" baseline="0">
                <a:solidFill>
                  <a:srgbClr val="5D5D65"/>
                </a:solidFill>
                <a:latin typeface="+mj-lt"/>
              </a:defRPr>
            </a:lvl1pPr>
            <a:lvl4pPr marL="1371600" indent="0">
              <a:buNone/>
              <a:defRPr/>
            </a:lvl4pPr>
          </a:lstStyle>
          <a:p>
            <a:pPr lvl="0"/>
            <a:r>
              <a:rPr lang="en-US" dirty="0"/>
              <a:t>Edit Master</a:t>
            </a:r>
          </a:p>
        </p:txBody>
      </p:sp>
    </p:spTree>
    <p:extLst>
      <p:ext uri="{BB962C8B-B14F-4D97-AF65-F5344CB8AC3E}">
        <p14:creationId xmlns:p14="http://schemas.microsoft.com/office/powerpoint/2010/main" val="117782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the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EEE57E4-9E18-4491-8748-18C9ED9EDF86}" type="datetimeFigureOut">
              <a:rPr lang="en-US" smtClean="0"/>
              <a:pPr/>
              <a:t>10/12/2020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CA00117-8613-4583-B7C8-5919512F7D23}" type="slidenum">
              <a:rPr lang="en-US" smtClean="0"/>
              <a:t>‹#›</a:t>
            </a:fld>
            <a:endParaRPr lang="en-US" dirty="0"/>
          </a:p>
        </p:txBody>
      </p:sp>
    </p:spTree>
    <p:extLst>
      <p:ext uri="{BB962C8B-B14F-4D97-AF65-F5344CB8AC3E}">
        <p14:creationId xmlns:p14="http://schemas.microsoft.com/office/powerpoint/2010/main" val="1913195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Image on white">
    <p:bg>
      <p:bgPr>
        <a:solidFill>
          <a:schemeClr val="bg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0"/>
          </p:nvPr>
        </p:nvSpPr>
        <p:spPr>
          <a:xfrm>
            <a:off x="3042125" y="1357018"/>
            <a:ext cx="5865707" cy="3880300"/>
          </a:xfrm>
          <a:prstGeom prst="rect">
            <a:avLst/>
          </a:prstGeom>
        </p:spPr>
        <p:txBody>
          <a:bodyPr/>
          <a:lstStyle>
            <a:lvl1pPr marL="0" indent="0">
              <a:buNone/>
              <a:defRPr sz="3200">
                <a:latin typeface="Verdana" panose="020B0604030504040204" pitchFamily="34" charset="0"/>
                <a:ea typeface="Verdana" panose="020B0604030504040204" pitchFamily="34" charset="0"/>
                <a:cs typeface="Verdana" panose="020B060403050404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07832" y="617888"/>
            <a:ext cx="2622084" cy="187814"/>
          </a:xfrm>
          <a:prstGeom prst="rect">
            <a:avLst/>
          </a:prstGeom>
        </p:spPr>
      </p:pic>
      <p:sp>
        <p:nvSpPr>
          <p:cNvPr id="8" name="Text Placeholder 2"/>
          <p:cNvSpPr>
            <a:spLocks noGrp="1"/>
          </p:cNvSpPr>
          <p:nvPr>
            <p:ph type="body" idx="1"/>
          </p:nvPr>
        </p:nvSpPr>
        <p:spPr>
          <a:xfrm>
            <a:off x="438573" y="5689599"/>
            <a:ext cx="10515600" cy="453813"/>
          </a:xfrm>
          <a:prstGeom prst="rect">
            <a:avLst/>
          </a:prstGeom>
        </p:spPr>
        <p:txBody>
          <a:bodyPr/>
          <a:lstStyle>
            <a:lvl1pPr marL="0" indent="0" algn="ctr">
              <a:buNone/>
              <a:defRPr sz="240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2570" y="322689"/>
            <a:ext cx="1614445" cy="479374"/>
          </a:xfrm>
          <a:prstGeom prst="rect">
            <a:avLst/>
          </a:prstGeom>
        </p:spPr>
      </p:pic>
    </p:spTree>
    <p:extLst>
      <p:ext uri="{BB962C8B-B14F-4D97-AF65-F5344CB8AC3E}">
        <p14:creationId xmlns:p14="http://schemas.microsoft.com/office/powerpoint/2010/main" val="329356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Graph on grey">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07832" y="617888"/>
            <a:ext cx="2622084" cy="187814"/>
          </a:xfrm>
          <a:prstGeom prst="rect">
            <a:avLst/>
          </a:prstGeom>
        </p:spPr>
      </p:pic>
      <p:sp>
        <p:nvSpPr>
          <p:cNvPr id="8" name="Text Placeholder 2"/>
          <p:cNvSpPr>
            <a:spLocks noGrp="1"/>
          </p:cNvSpPr>
          <p:nvPr>
            <p:ph type="body" idx="1"/>
          </p:nvPr>
        </p:nvSpPr>
        <p:spPr>
          <a:xfrm>
            <a:off x="8907832" y="2975274"/>
            <a:ext cx="2622083" cy="3406275"/>
          </a:xfrm>
          <a:prstGeom prst="rect">
            <a:avLst/>
          </a:prstGeom>
        </p:spPr>
        <p:txBody>
          <a:bodyPr>
            <a:normAutofit/>
          </a:bodyPr>
          <a:lstStyle>
            <a:lvl1pPr marL="0" indent="0" algn="l">
              <a:lnSpc>
                <a:spcPct val="120000"/>
              </a:lnSpc>
              <a:buNone/>
              <a:defRPr sz="1400" spc="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sp>
        <p:nvSpPr>
          <p:cNvPr id="3" name="Chart Placeholder 2"/>
          <p:cNvSpPr>
            <a:spLocks noGrp="1"/>
          </p:cNvSpPr>
          <p:nvPr>
            <p:ph type="chart" sz="quarter" idx="10"/>
          </p:nvPr>
        </p:nvSpPr>
        <p:spPr>
          <a:xfrm>
            <a:off x="1303371" y="1112427"/>
            <a:ext cx="7224611" cy="5365375"/>
          </a:xfrm>
        </p:spPr>
        <p:txBody>
          <a:bodyPr/>
          <a:lstStyle>
            <a:lvl1pPr>
              <a:defRPr>
                <a:solidFill>
                  <a:schemeClr val="bg1"/>
                </a:solidFill>
              </a:defRPr>
            </a:lvl1pPr>
          </a:lstStyle>
          <a:p>
            <a:endParaRPr lang="en-US" dirty="0"/>
          </a:p>
        </p:txBody>
      </p:sp>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spTree>
    <p:extLst>
      <p:ext uri="{BB962C8B-B14F-4D97-AF65-F5344CB8AC3E}">
        <p14:creationId xmlns:p14="http://schemas.microsoft.com/office/powerpoint/2010/main" val="3066611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Graph on colou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07832" y="617888"/>
            <a:ext cx="2622084" cy="187814"/>
          </a:xfrm>
          <a:prstGeom prst="rect">
            <a:avLst/>
          </a:prstGeom>
        </p:spPr>
      </p:pic>
      <p:sp>
        <p:nvSpPr>
          <p:cNvPr id="8" name="Text Placeholder 2"/>
          <p:cNvSpPr>
            <a:spLocks noGrp="1"/>
          </p:cNvSpPr>
          <p:nvPr>
            <p:ph type="body" idx="1"/>
          </p:nvPr>
        </p:nvSpPr>
        <p:spPr>
          <a:xfrm>
            <a:off x="8907832" y="2975274"/>
            <a:ext cx="2622083" cy="3406275"/>
          </a:xfrm>
          <a:prstGeom prst="rect">
            <a:avLst/>
          </a:prstGeom>
        </p:spPr>
        <p:txBody>
          <a:bodyPr>
            <a:normAutofit/>
          </a:bodyPr>
          <a:lstStyle>
            <a:lvl1pPr marL="0" indent="0" algn="l">
              <a:lnSpc>
                <a:spcPct val="120000"/>
              </a:lnSpc>
              <a:buNone/>
              <a:defRPr sz="1400" spc="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sp>
        <p:nvSpPr>
          <p:cNvPr id="10" name="Chart Placeholder 2"/>
          <p:cNvSpPr>
            <a:spLocks noGrp="1"/>
          </p:cNvSpPr>
          <p:nvPr>
            <p:ph type="chart" sz="quarter" idx="10"/>
          </p:nvPr>
        </p:nvSpPr>
        <p:spPr>
          <a:xfrm>
            <a:off x="1303371" y="1112427"/>
            <a:ext cx="7224611" cy="5365375"/>
          </a:xfrm>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801963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Image Right">
    <p:spTree>
      <p:nvGrpSpPr>
        <p:cNvPr id="1" name=""/>
        <p:cNvGrpSpPr/>
        <p:nvPr/>
      </p:nvGrpSpPr>
      <p:grpSpPr>
        <a:xfrm>
          <a:off x="0" y="0"/>
          <a:ext cx="0" cy="0"/>
          <a:chOff x="0" y="0"/>
          <a:chExt cx="0" cy="0"/>
        </a:xfrm>
      </p:grpSpPr>
      <p:sp>
        <p:nvSpPr>
          <p:cNvPr id="10" name="Рисунок 5">
            <a:extLst>
              <a:ext uri="{FF2B5EF4-FFF2-40B4-BE49-F238E27FC236}">
                <a16:creationId xmlns:a16="http://schemas.microsoft.com/office/drawing/2014/main" id="{45549211-A1C4-CC45-93C3-7DD9EF838C47}"/>
              </a:ext>
            </a:extLst>
          </p:cNvPr>
          <p:cNvSpPr>
            <a:spLocks noGrp="1"/>
          </p:cNvSpPr>
          <p:nvPr>
            <p:ph type="pic" sz="quarter" idx="10"/>
          </p:nvPr>
        </p:nvSpPr>
        <p:spPr>
          <a:xfrm>
            <a:off x="6864361" y="-91857"/>
            <a:ext cx="3657653" cy="7041714"/>
          </a:xfrm>
          <a:custGeom>
            <a:avLst/>
            <a:gdLst>
              <a:gd name="connsiteX0" fmla="*/ 0 w 7792995"/>
              <a:gd name="connsiteY0" fmla="*/ 0 h 2702011"/>
              <a:gd name="connsiteX1" fmla="*/ 7792995 w 7792995"/>
              <a:gd name="connsiteY1" fmla="*/ 0 h 2702011"/>
              <a:gd name="connsiteX2" fmla="*/ 7792995 w 7792995"/>
              <a:gd name="connsiteY2" fmla="*/ 2702011 h 2702011"/>
              <a:gd name="connsiteX3" fmla="*/ 0 w 7792995"/>
              <a:gd name="connsiteY3" fmla="*/ 2702011 h 2702011"/>
            </a:gdLst>
            <a:ahLst/>
            <a:cxnLst>
              <a:cxn ang="0">
                <a:pos x="connsiteX0" y="connsiteY0"/>
              </a:cxn>
              <a:cxn ang="0">
                <a:pos x="connsiteX1" y="connsiteY1"/>
              </a:cxn>
              <a:cxn ang="0">
                <a:pos x="connsiteX2" y="connsiteY2"/>
              </a:cxn>
              <a:cxn ang="0">
                <a:pos x="connsiteX3" y="connsiteY3"/>
              </a:cxn>
            </a:cxnLst>
            <a:rect l="l" t="t" r="r" b="b"/>
            <a:pathLst>
              <a:path w="7792995" h="2702011">
                <a:moveTo>
                  <a:pt x="0" y="0"/>
                </a:moveTo>
                <a:lnTo>
                  <a:pt x="7792995" y="0"/>
                </a:lnTo>
                <a:lnTo>
                  <a:pt x="7792995" y="2702011"/>
                </a:lnTo>
                <a:lnTo>
                  <a:pt x="0" y="2702011"/>
                </a:lnTo>
                <a:close/>
              </a:path>
            </a:pathLst>
          </a:custGeom>
        </p:spPr>
        <p:txBody>
          <a:bodyPr wrap="square">
            <a:noAutofit/>
          </a:bodyPr>
          <a:lstStyle/>
          <a:p>
            <a:endParaRPr lang="en-US" dirty="0"/>
          </a:p>
        </p:txBody>
      </p:sp>
    </p:spTree>
    <p:extLst>
      <p:ext uri="{BB962C8B-B14F-4D97-AF65-F5344CB8AC3E}">
        <p14:creationId xmlns:p14="http://schemas.microsoft.com/office/powerpoint/2010/main" val="33990586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32759" y="1754292"/>
            <a:ext cx="9521041" cy="872798"/>
          </a:xfrm>
          <a:prstGeom prst="rect">
            <a:avLst/>
          </a:prstGeom>
        </p:spPr>
        <p:txBody>
          <a:bodyPr/>
          <a:lstStyle>
            <a:lvl1pPr>
              <a:defRPr b="1">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p>
        </p:txBody>
      </p:sp>
      <p:sp>
        <p:nvSpPr>
          <p:cNvPr id="4" name="Date Placeholder 3"/>
          <p:cNvSpPr>
            <a:spLocks noGrp="1"/>
          </p:cNvSpPr>
          <p:nvPr>
            <p:ph type="dt" sz="half" idx="10"/>
          </p:nvPr>
        </p:nvSpPr>
        <p:spPr/>
        <p:txBody>
          <a:bodyPr/>
          <a:lstStyle/>
          <a:p>
            <a:fld id="{AEEE57E4-9E18-4491-8748-18C9ED9EDF86}" type="datetimeFigureOut">
              <a:rPr lang="en-US" smtClean="0"/>
              <a:t>10/12/2020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A00117-8613-4583-B7C8-5919512F7D23}" type="slidenum">
              <a:rPr lang="en-US" smtClean="0"/>
              <a:t>‹#›</a:t>
            </a:fld>
            <a:endParaRPr lang="en-US"/>
          </a:p>
        </p:txBody>
      </p:sp>
      <p:sp>
        <p:nvSpPr>
          <p:cNvPr id="10" name="Content Placeholder 9"/>
          <p:cNvSpPr>
            <a:spLocks noGrp="1"/>
          </p:cNvSpPr>
          <p:nvPr>
            <p:ph sz="quarter" idx="13"/>
          </p:nvPr>
        </p:nvSpPr>
        <p:spPr>
          <a:xfrm>
            <a:off x="1831975" y="2752046"/>
            <a:ext cx="9521825" cy="30289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94343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with picture">
    <p:spTree>
      <p:nvGrpSpPr>
        <p:cNvPr id="1" name=""/>
        <p:cNvGrpSpPr/>
        <p:nvPr/>
      </p:nvGrpSpPr>
      <p:grpSpPr>
        <a:xfrm>
          <a:off x="0" y="0"/>
          <a:ext cx="0" cy="0"/>
          <a:chOff x="0" y="0"/>
          <a:chExt cx="0" cy="0"/>
        </a:xfrm>
      </p:grpSpPr>
      <p:sp>
        <p:nvSpPr>
          <p:cNvPr id="2" name="Title 1"/>
          <p:cNvSpPr>
            <a:spLocks noGrp="1"/>
          </p:cNvSpPr>
          <p:nvPr>
            <p:ph type="title"/>
          </p:nvPr>
        </p:nvSpPr>
        <p:spPr>
          <a:xfrm>
            <a:off x="1832759" y="1754292"/>
            <a:ext cx="9521041" cy="872798"/>
          </a:xfrm>
          <a:prstGeom prst="rect">
            <a:avLst/>
          </a:prstGeom>
        </p:spPr>
        <p:txBody>
          <a:bodyPr/>
          <a:lstStyle>
            <a:lvl1pPr>
              <a:defRPr b="1">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4" name="Date Placeholder 3"/>
          <p:cNvSpPr>
            <a:spLocks noGrp="1"/>
          </p:cNvSpPr>
          <p:nvPr>
            <p:ph type="dt" sz="half" idx="10"/>
          </p:nvPr>
        </p:nvSpPr>
        <p:spPr/>
        <p:txBody>
          <a:bodyPr/>
          <a:lstStyle/>
          <a:p>
            <a:fld id="{AEEE57E4-9E18-4491-8748-18C9ED9EDF86}" type="datetimeFigureOut">
              <a:rPr lang="en-US" smtClean="0"/>
              <a:t>10/12/2020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A00117-8613-4583-B7C8-5919512F7D23}" type="slidenum">
              <a:rPr lang="en-US" smtClean="0"/>
              <a:t>‹#›</a:t>
            </a:fld>
            <a:endParaRPr lang="en-US"/>
          </a:p>
        </p:txBody>
      </p:sp>
      <p:sp>
        <p:nvSpPr>
          <p:cNvPr id="8" name="Picture Placeholder 2"/>
          <p:cNvSpPr>
            <a:spLocks noGrp="1"/>
          </p:cNvSpPr>
          <p:nvPr>
            <p:ph type="pic" idx="13"/>
          </p:nvPr>
        </p:nvSpPr>
        <p:spPr>
          <a:xfrm>
            <a:off x="0" y="5285678"/>
            <a:ext cx="12192000" cy="1572322"/>
          </a:xfrm>
          <a:prstGeom prst="rect">
            <a:avLst/>
          </a:prstGeom>
        </p:spPr>
        <p:txBody>
          <a:bodyPr/>
          <a:lstStyle>
            <a:lvl1pPr marL="0" indent="0">
              <a:buNone/>
              <a:defRPr sz="3200">
                <a:latin typeface="Verdana" panose="020B0604030504040204" pitchFamily="34" charset="0"/>
                <a:ea typeface="Verdana" panose="020B0604030504040204" pitchFamily="34" charset="0"/>
                <a:cs typeface="Verdana" panose="020B060403050404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9" name="Content Placeholder 8"/>
          <p:cNvSpPr>
            <a:spLocks noGrp="1"/>
          </p:cNvSpPr>
          <p:nvPr>
            <p:ph sz="quarter" idx="14"/>
          </p:nvPr>
        </p:nvSpPr>
        <p:spPr>
          <a:xfrm>
            <a:off x="1831975" y="2751138"/>
            <a:ext cx="9521825" cy="2343150"/>
          </a:xfrm>
        </p:spPr>
        <p:txBody>
          <a:bodyPr/>
          <a:lstStyle>
            <a:lvl1pPr marL="228600" indent="-228600">
              <a:buFontTx/>
              <a:buBlip>
                <a:blip r:embed="rId2"/>
              </a:buBlip>
              <a:defRPr baseline="0"/>
            </a:lvl1pPr>
            <a:lvl2pPr marL="685800" indent="-228600">
              <a:buFontTx/>
              <a:buBlip>
                <a:blip r:embed="rId2"/>
              </a:buBlip>
              <a:defRPr baseline="0"/>
            </a:lvl2pPr>
            <a:lvl3pPr marL="1143000" indent="-228600">
              <a:buFontTx/>
              <a:buBlip>
                <a:blip r:embed="rId2"/>
              </a:buBlip>
              <a:defRPr baseline="0"/>
            </a:lvl3pPr>
            <a:lvl4pPr marL="1600200" indent="-228600">
              <a:buFontTx/>
              <a:buBlip>
                <a:blip r:embed="rId2"/>
              </a:buBlip>
              <a:defRPr baseline="0"/>
            </a:lvl4pPr>
            <a:lvl5pPr marL="2057400" indent="-228600">
              <a:buFontTx/>
              <a:buBlip>
                <a:blip r:embed="rId2"/>
              </a:buBlip>
              <a:defRPr baseline="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4354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EEE57E4-9E18-4491-8748-18C9ED9EDF86}" type="datetimeFigureOut">
              <a:rPr lang="en-US" smtClean="0"/>
              <a:t>10/12/2020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A00117-8613-4583-B7C8-5919512F7D23}" type="slidenum">
              <a:rPr lang="en-US" smtClean="0"/>
              <a:t>‹#›</a:t>
            </a:fld>
            <a:endParaRPr lang="en-US"/>
          </a:p>
        </p:txBody>
      </p:sp>
      <p:sp>
        <p:nvSpPr>
          <p:cNvPr id="13" name="Title 1"/>
          <p:cNvSpPr>
            <a:spLocks noGrp="1"/>
          </p:cNvSpPr>
          <p:nvPr>
            <p:ph type="title"/>
          </p:nvPr>
        </p:nvSpPr>
        <p:spPr>
          <a:xfrm>
            <a:off x="1832759" y="1754292"/>
            <a:ext cx="9521041" cy="872798"/>
          </a:xfrm>
          <a:prstGeom prst="rect">
            <a:avLst/>
          </a:prstGeom>
        </p:spPr>
        <p:txBody>
          <a:bodyPr>
            <a:normAutofit/>
          </a:bodyPr>
          <a:lstStyle>
            <a:lvl1pPr>
              <a:defRPr sz="4000" b="1">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8" name="Content Placeholder 7"/>
          <p:cNvSpPr>
            <a:spLocks noGrp="1"/>
          </p:cNvSpPr>
          <p:nvPr>
            <p:ph sz="quarter" idx="13"/>
          </p:nvPr>
        </p:nvSpPr>
        <p:spPr>
          <a:xfrm>
            <a:off x="1831975" y="2756044"/>
            <a:ext cx="4249738" cy="3427269"/>
          </a:xfrm>
        </p:spPr>
        <p:txBody>
          <a:bodyPr>
            <a:normAutofit/>
          </a:bodyPr>
          <a:lstStyle>
            <a:lvl1pPr marL="0" indent="0">
              <a:lnSpc>
                <a:spcPct val="120000"/>
              </a:lnSpc>
              <a:buNone/>
              <a:defRPr sz="1600" spc="-100" baseline="0"/>
            </a:lvl1pPr>
          </a:lstStyle>
          <a:p>
            <a:pPr lvl="0"/>
            <a:r>
              <a:rPr lang="en-US" dirty="0"/>
              <a:t>Edit Master text styles</a:t>
            </a:r>
          </a:p>
        </p:txBody>
      </p:sp>
      <p:sp>
        <p:nvSpPr>
          <p:cNvPr id="10" name="Content Placeholder 9"/>
          <p:cNvSpPr>
            <a:spLocks noGrp="1"/>
          </p:cNvSpPr>
          <p:nvPr>
            <p:ph sz="quarter" idx="14"/>
          </p:nvPr>
        </p:nvSpPr>
        <p:spPr>
          <a:xfrm>
            <a:off x="6320290" y="2755900"/>
            <a:ext cx="4249738" cy="3427413"/>
          </a:xfrm>
        </p:spPr>
        <p:txBody>
          <a:bodyPr>
            <a:normAutofit/>
          </a:bodyPr>
          <a:lstStyle>
            <a:lvl1pPr marL="0" indent="0">
              <a:lnSpc>
                <a:spcPct val="120000"/>
              </a:lnSpc>
              <a:buNone/>
              <a:defRPr sz="1600" spc="-100" baseline="0"/>
            </a:lvl1pPr>
          </a:lstStyle>
          <a:p>
            <a:pPr lvl="0"/>
            <a:r>
              <a:rPr lang="en-US" dirty="0"/>
              <a:t>Edit Master text styles</a:t>
            </a:r>
          </a:p>
        </p:txBody>
      </p:sp>
    </p:spTree>
    <p:extLst>
      <p:ext uri="{BB962C8B-B14F-4D97-AF65-F5344CB8AC3E}">
        <p14:creationId xmlns:p14="http://schemas.microsoft.com/office/powerpoint/2010/main" val="3106862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Large 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EE57E4-9E18-4491-8748-18C9ED9EDF86}" type="datetimeFigureOut">
              <a:rPr lang="en-US" smtClean="0"/>
              <a:t>10/12/2020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CA00117-8613-4583-B7C8-5919512F7D23}" type="slidenum">
              <a:rPr lang="en-US" smtClean="0"/>
              <a:t>‹#›</a:t>
            </a:fld>
            <a:endParaRPr lang="en-US"/>
          </a:p>
        </p:txBody>
      </p:sp>
      <p:sp>
        <p:nvSpPr>
          <p:cNvPr id="9" name="Text Placeholder 3"/>
          <p:cNvSpPr>
            <a:spLocks noGrp="1"/>
          </p:cNvSpPr>
          <p:nvPr>
            <p:ph type="body" sz="half" idx="2"/>
          </p:nvPr>
        </p:nvSpPr>
        <p:spPr>
          <a:xfrm>
            <a:off x="1832758" y="1761565"/>
            <a:ext cx="9521041" cy="3738282"/>
          </a:xfrm>
          <a:prstGeom prst="rect">
            <a:avLst/>
          </a:prstGeom>
        </p:spPr>
        <p:txBody>
          <a:bodyPr>
            <a:normAutofit/>
          </a:bodyPr>
          <a:lstStyle>
            <a:lvl1pPr marL="0" indent="0">
              <a:lnSpc>
                <a:spcPct val="120000"/>
              </a:lnSpc>
              <a:buNone/>
              <a:defRPr sz="54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Tree>
    <p:extLst>
      <p:ext uri="{BB962C8B-B14F-4D97-AF65-F5344CB8AC3E}">
        <p14:creationId xmlns:p14="http://schemas.microsoft.com/office/powerpoint/2010/main" val="2675986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EEE57E4-9E18-4491-8748-18C9ED9EDF86}" type="datetimeFigureOut">
              <a:rPr lang="en-US" smtClean="0"/>
              <a:pPr/>
              <a:t>10/12/2020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CA00117-8613-4583-B7C8-5919512F7D23}" type="slidenum">
              <a:rPr lang="en-US" smtClean="0"/>
              <a:t>‹#›</a:t>
            </a:fld>
            <a:endParaRPr lang="en-US" dirty="0"/>
          </a:p>
        </p:txBody>
      </p:sp>
    </p:spTree>
    <p:extLst>
      <p:ext uri="{BB962C8B-B14F-4D97-AF65-F5344CB8AC3E}">
        <p14:creationId xmlns:p14="http://schemas.microsoft.com/office/powerpoint/2010/main" val="4202419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53394" y="1474786"/>
            <a:ext cx="5349759" cy="1069975"/>
          </a:xfrm>
          <a:prstGeom prst="rect">
            <a:avLst/>
          </a:prstGeom>
        </p:spPr>
        <p:txBody>
          <a:bodyPr anchor="b"/>
          <a:lstStyle>
            <a:lvl1pPr>
              <a:defRPr sz="3200" b="1">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3" name="Picture Placeholder 2"/>
          <p:cNvSpPr>
            <a:spLocks noGrp="1"/>
          </p:cNvSpPr>
          <p:nvPr>
            <p:ph type="pic" idx="1"/>
          </p:nvPr>
        </p:nvSpPr>
        <p:spPr>
          <a:xfrm>
            <a:off x="0" y="0"/>
            <a:ext cx="4772025" cy="6858000"/>
          </a:xfrm>
          <a:prstGeom prst="rect">
            <a:avLst/>
          </a:prstGeom>
        </p:spPr>
        <p:txBody>
          <a:bodyPr anchor="ctr"/>
          <a:lstStyle>
            <a:lvl1pPr marL="0" indent="0" algn="ctr">
              <a:buNone/>
              <a:defRPr sz="2000">
                <a:latin typeface="Verdana" panose="020B0604030504040204" pitchFamily="34" charset="0"/>
                <a:ea typeface="Verdana" panose="020B0604030504040204" pitchFamily="34" charset="0"/>
                <a:cs typeface="Verdana" panose="020B060403050404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5453394" y="2544762"/>
            <a:ext cx="5349759" cy="3811588"/>
          </a:xfrm>
          <a:prstGeom prst="rect">
            <a:avLst/>
          </a:prstGeom>
        </p:spPr>
        <p:txBody>
          <a:bodyPr>
            <a:normAutofit/>
          </a:bodyPr>
          <a:lstStyle>
            <a:lvl1pPr marL="0" indent="0">
              <a:lnSpc>
                <a:spcPts val="2200"/>
              </a:lnSpc>
              <a:buNone/>
              <a:defRPr sz="1600" spc="-50" baseline="0">
                <a:latin typeface="Verdana" panose="020B0604030504040204" pitchFamily="34" charset="0"/>
                <a:ea typeface="Verdana" panose="020B0604030504040204" pitchFamily="34" charset="0"/>
                <a:cs typeface="Verdan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fld id="{AEEE57E4-9E18-4491-8748-18C9ED9EDF86}" type="datetimeFigureOut">
              <a:rPr lang="en-US" smtClean="0"/>
              <a:t>10/12/2020</a:t>
            </a:fld>
            <a:endParaRPr lang="en-US"/>
          </a:p>
        </p:txBody>
      </p:sp>
      <p:sp>
        <p:nvSpPr>
          <p:cNvPr id="6" name="Footer Placeholder 5"/>
          <p:cNvSpPr>
            <a:spLocks noGrp="1"/>
          </p:cNvSpPr>
          <p:nvPr>
            <p:ph type="ftr" sz="quarter" idx="11"/>
          </p:nvPr>
        </p:nvSpPr>
        <p:spPr>
          <a:xfrm>
            <a:off x="5426033" y="6356350"/>
            <a:ext cx="4114800" cy="365125"/>
          </a:xfrm>
        </p:spPr>
        <p:txBody>
          <a:bodyPr/>
          <a:lstStyle/>
          <a:p>
            <a:endParaRPr lang="en-US"/>
          </a:p>
        </p:txBody>
      </p:sp>
      <p:sp>
        <p:nvSpPr>
          <p:cNvPr id="7" name="Slide Number Placeholder 6"/>
          <p:cNvSpPr>
            <a:spLocks noGrp="1"/>
          </p:cNvSpPr>
          <p:nvPr>
            <p:ph type="sldNum" sz="quarter" idx="12"/>
          </p:nvPr>
        </p:nvSpPr>
        <p:spPr/>
        <p:txBody>
          <a:bodyPr/>
          <a:lstStyle/>
          <a:p>
            <a:fld id="{BCA00117-8613-4583-B7C8-5919512F7D23}" type="slidenum">
              <a:rPr lang="en-US" smtClean="0"/>
              <a:t>‹#›</a:t>
            </a:fld>
            <a:endParaRPr lang="en-US"/>
          </a:p>
        </p:txBody>
      </p:sp>
    </p:spTree>
    <p:extLst>
      <p:ext uri="{BB962C8B-B14F-4D97-AF65-F5344CB8AC3E}">
        <p14:creationId xmlns:p14="http://schemas.microsoft.com/office/powerpoint/2010/main" val="3357448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icture with Caption 2 colum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3407343" cy="6858000"/>
          </a:xfrm>
          <a:prstGeom prst="rect">
            <a:avLst/>
          </a:prstGeom>
        </p:spPr>
        <p:txBody>
          <a:bodyPr anchor="ctr"/>
          <a:lstStyle>
            <a:lvl1pPr marL="0" indent="0" algn="ctr">
              <a:buNone/>
              <a:defRPr sz="2000">
                <a:latin typeface="Verdana" panose="020B0604030504040204" pitchFamily="34" charset="0"/>
                <a:ea typeface="Verdana" panose="020B0604030504040204" pitchFamily="34" charset="0"/>
                <a:cs typeface="Verdana" panose="020B060403050404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5" name="Date Placeholder 4"/>
          <p:cNvSpPr>
            <a:spLocks noGrp="1"/>
          </p:cNvSpPr>
          <p:nvPr>
            <p:ph type="dt" sz="half" idx="10"/>
          </p:nvPr>
        </p:nvSpPr>
        <p:spPr/>
        <p:txBody>
          <a:bodyPr/>
          <a:lstStyle/>
          <a:p>
            <a:fld id="{AEEE57E4-9E18-4491-8748-18C9ED9EDF86}" type="datetimeFigureOut">
              <a:rPr lang="en-US" smtClean="0"/>
              <a:t>10/12/2020</a:t>
            </a:fld>
            <a:endParaRPr lang="en-US"/>
          </a:p>
        </p:txBody>
      </p:sp>
      <p:sp>
        <p:nvSpPr>
          <p:cNvPr id="6" name="Footer Placeholder 5"/>
          <p:cNvSpPr>
            <a:spLocks noGrp="1"/>
          </p:cNvSpPr>
          <p:nvPr>
            <p:ph type="ftr" sz="quarter" idx="11"/>
          </p:nvPr>
        </p:nvSpPr>
        <p:spPr>
          <a:xfrm>
            <a:off x="5426033" y="6356350"/>
            <a:ext cx="4114800" cy="365125"/>
          </a:xfrm>
        </p:spPr>
        <p:txBody>
          <a:bodyPr/>
          <a:lstStyle/>
          <a:p>
            <a:endParaRPr lang="en-US"/>
          </a:p>
        </p:txBody>
      </p:sp>
      <p:sp>
        <p:nvSpPr>
          <p:cNvPr id="7" name="Slide Number Placeholder 6"/>
          <p:cNvSpPr>
            <a:spLocks noGrp="1"/>
          </p:cNvSpPr>
          <p:nvPr>
            <p:ph type="sldNum" sz="quarter" idx="12"/>
          </p:nvPr>
        </p:nvSpPr>
        <p:spPr/>
        <p:txBody>
          <a:bodyPr/>
          <a:lstStyle/>
          <a:p>
            <a:fld id="{BCA00117-8613-4583-B7C8-5919512F7D23}" type="slidenum">
              <a:rPr lang="en-US" smtClean="0"/>
              <a:t>‹#›</a:t>
            </a:fld>
            <a:endParaRPr lang="en-US"/>
          </a:p>
        </p:txBody>
      </p:sp>
      <p:sp>
        <p:nvSpPr>
          <p:cNvPr id="11" name="Text Placeholder 3"/>
          <p:cNvSpPr>
            <a:spLocks noGrp="1"/>
          </p:cNvSpPr>
          <p:nvPr>
            <p:ph type="body" sz="half" idx="14"/>
          </p:nvPr>
        </p:nvSpPr>
        <p:spPr>
          <a:xfrm>
            <a:off x="4524616" y="3044640"/>
            <a:ext cx="3271847" cy="3077028"/>
          </a:xfrm>
          <a:prstGeom prst="rect">
            <a:avLst/>
          </a:prstGeom>
        </p:spPr>
        <p:txBody>
          <a:bodyPr>
            <a:normAutofit/>
          </a:bodyPr>
          <a:lstStyle>
            <a:lvl1pPr marL="0" indent="0">
              <a:lnSpc>
                <a:spcPts val="2200"/>
              </a:lnSpc>
              <a:buNone/>
              <a:defRPr sz="1600" spc="-50" baseline="0">
                <a:latin typeface="Verdana" panose="020B0604030504040204" pitchFamily="34" charset="0"/>
                <a:ea typeface="Verdana" panose="020B0604030504040204" pitchFamily="34" charset="0"/>
                <a:cs typeface="Verdan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13" name="Text Placeholder 3"/>
          <p:cNvSpPr>
            <a:spLocks noGrp="1"/>
          </p:cNvSpPr>
          <p:nvPr>
            <p:ph type="body" sz="half" idx="15"/>
          </p:nvPr>
        </p:nvSpPr>
        <p:spPr>
          <a:xfrm>
            <a:off x="8081952" y="3044640"/>
            <a:ext cx="3271847" cy="3077028"/>
          </a:xfrm>
          <a:prstGeom prst="rect">
            <a:avLst/>
          </a:prstGeom>
        </p:spPr>
        <p:txBody>
          <a:bodyPr>
            <a:normAutofit/>
          </a:bodyPr>
          <a:lstStyle>
            <a:lvl1pPr marL="0" indent="0">
              <a:lnSpc>
                <a:spcPts val="2200"/>
              </a:lnSpc>
              <a:buNone/>
              <a:defRPr sz="1600" spc="-50" baseline="0">
                <a:latin typeface="Verdana" panose="020B0604030504040204" pitchFamily="34" charset="0"/>
                <a:ea typeface="Verdana" panose="020B0604030504040204" pitchFamily="34" charset="0"/>
                <a:cs typeface="Verdan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16" name="Title 1"/>
          <p:cNvSpPr>
            <a:spLocks noGrp="1"/>
          </p:cNvSpPr>
          <p:nvPr>
            <p:ph type="title"/>
          </p:nvPr>
        </p:nvSpPr>
        <p:spPr>
          <a:xfrm>
            <a:off x="4512376" y="1739983"/>
            <a:ext cx="3284088" cy="1069975"/>
          </a:xfrm>
          <a:prstGeom prst="rect">
            <a:avLst/>
          </a:prstGeom>
        </p:spPr>
        <p:txBody>
          <a:bodyPr anchor="b"/>
          <a:lstStyle>
            <a:lvl1pPr>
              <a:defRPr sz="3200" b="1">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23" name="Text Placeholder 22"/>
          <p:cNvSpPr>
            <a:spLocks noGrp="1"/>
          </p:cNvSpPr>
          <p:nvPr>
            <p:ph type="body" sz="quarter" idx="16" hasCustomPrompt="1"/>
          </p:nvPr>
        </p:nvSpPr>
        <p:spPr>
          <a:xfrm>
            <a:off x="8081952" y="1739983"/>
            <a:ext cx="3271847" cy="1069975"/>
          </a:xfrm>
        </p:spPr>
        <p:txBody>
          <a:bodyPr anchor="b">
            <a:noAutofit/>
          </a:bodyPr>
          <a:lstStyle>
            <a:lvl1pPr marL="0" indent="0">
              <a:buNone/>
              <a:defRPr sz="3200" b="1">
                <a:solidFill>
                  <a:srgbClr val="DE1E37"/>
                </a:solidFill>
              </a:defRPr>
            </a:lvl1pPr>
          </a:lstStyle>
          <a:p>
            <a:r>
              <a:rPr lang="en-US" dirty="0"/>
              <a:t>Click to edit Master title style</a:t>
            </a:r>
          </a:p>
        </p:txBody>
      </p:sp>
    </p:spTree>
    <p:extLst>
      <p:ext uri="{BB962C8B-B14F-4D97-AF65-F5344CB8AC3E}">
        <p14:creationId xmlns:p14="http://schemas.microsoft.com/office/powerpoint/2010/main" val="1892350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98913"/>
            <a:ext cx="5384800" cy="477341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98913"/>
            <a:ext cx="5384800" cy="477341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p:nvPr>
        </p:nvSpPr>
        <p:spPr>
          <a:xfrm>
            <a:off x="609600" y="274639"/>
            <a:ext cx="10972800" cy="1143000"/>
          </a:xfrm>
        </p:spPr>
        <p:txBody>
          <a:bodyPr/>
          <a:lstStyle/>
          <a:p>
            <a:r>
              <a:rPr lang="en-US"/>
              <a:t>Click to edit Master title style</a:t>
            </a:r>
          </a:p>
        </p:txBody>
      </p:sp>
      <p:cxnSp>
        <p:nvCxnSpPr>
          <p:cNvPr id="5" name="Straight Connector 4"/>
          <p:cNvCxnSpPr/>
          <p:nvPr userDrawn="1"/>
        </p:nvCxnSpPr>
        <p:spPr>
          <a:xfrm>
            <a:off x="1362362" y="1417639"/>
            <a:ext cx="9665841" cy="0"/>
          </a:xfrm>
          <a:prstGeom prst="line">
            <a:avLst/>
          </a:prstGeom>
          <a:ln w="3175">
            <a:gradFill flip="none" rotWithShape="1">
              <a:gsLst>
                <a:gs pos="0">
                  <a:schemeClr val="bg2">
                    <a:lumMod val="50000"/>
                  </a:schemeClr>
                </a:gs>
                <a:gs pos="100000">
                  <a:srgbClr val="FFFFFF">
                    <a:alpha val="0"/>
                  </a:srgbClr>
                </a:gs>
              </a:gsLst>
              <a:path path="circle">
                <a:fillToRect l="50000" t="50000" r="50000" b="50000"/>
              </a:path>
              <a:tileRect/>
            </a:gra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1362362" y="275293"/>
            <a:ext cx="9665841" cy="0"/>
          </a:xfrm>
          <a:prstGeom prst="line">
            <a:avLst/>
          </a:prstGeom>
          <a:ln w="3175">
            <a:gradFill flip="none" rotWithShape="1">
              <a:gsLst>
                <a:gs pos="0">
                  <a:schemeClr val="bg2">
                    <a:lumMod val="50000"/>
                  </a:schemeClr>
                </a:gs>
                <a:gs pos="100000">
                  <a:srgbClr val="FFFFFF">
                    <a:alpha val="0"/>
                  </a:srgbClr>
                </a:gs>
              </a:gsLst>
              <a:path path="circle">
                <a:fillToRect l="50000" t="50000" r="50000" b="50000"/>
              </a:path>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98439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800"/>
            </a:lvl1pPr>
          </a:lstStyle>
          <a:p>
            <a:r>
              <a:rPr lang="en-US" dirty="0"/>
              <a:t>Click to edit Master title style</a:t>
            </a:r>
          </a:p>
        </p:txBody>
      </p:sp>
      <p:sp>
        <p:nvSpPr>
          <p:cNvPr id="3" name="Content Placeholder 2"/>
          <p:cNvSpPr>
            <a:spLocks noGrp="1"/>
          </p:cNvSpPr>
          <p:nvPr>
            <p:ph idx="1"/>
          </p:nvPr>
        </p:nvSpPr>
        <p:spPr/>
        <p:txBody>
          <a:bodyPr/>
          <a:lstStyle>
            <a:lvl1pPr>
              <a:defRPr sz="3733"/>
            </a:lvl1pPr>
            <a:lvl2pPr>
              <a:defRPr sz="3200"/>
            </a:lvl2pPr>
            <a:lvl3pPr>
              <a:defRPr sz="2667"/>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p:cNvSpPr/>
          <p:nvPr userDrawn="1"/>
        </p:nvSpPr>
        <p:spPr>
          <a:xfrm>
            <a:off x="0" y="1440445"/>
            <a:ext cx="12192000" cy="6095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34265911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67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e Image Left ">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1444036" y="1349632"/>
            <a:ext cx="4333101" cy="4333101"/>
          </a:xfrm>
          <a:custGeom>
            <a:avLst/>
            <a:gdLst>
              <a:gd name="connsiteX0" fmla="*/ 0 w 2978856"/>
              <a:gd name="connsiteY0" fmla="*/ 0 h 2978856"/>
              <a:gd name="connsiteX1" fmla="*/ 2978856 w 2978856"/>
              <a:gd name="connsiteY1" fmla="*/ 0 h 2978856"/>
              <a:gd name="connsiteX2" fmla="*/ 2978856 w 2978856"/>
              <a:gd name="connsiteY2" fmla="*/ 2978856 h 2978856"/>
              <a:gd name="connsiteX3" fmla="*/ 0 w 2978856"/>
              <a:gd name="connsiteY3" fmla="*/ 2978856 h 2978856"/>
            </a:gdLst>
            <a:ahLst/>
            <a:cxnLst>
              <a:cxn ang="0">
                <a:pos x="connsiteX0" y="connsiteY0"/>
              </a:cxn>
              <a:cxn ang="0">
                <a:pos x="connsiteX1" y="connsiteY1"/>
              </a:cxn>
              <a:cxn ang="0">
                <a:pos x="connsiteX2" y="connsiteY2"/>
              </a:cxn>
              <a:cxn ang="0">
                <a:pos x="connsiteX3" y="connsiteY3"/>
              </a:cxn>
            </a:cxnLst>
            <a:rect l="l" t="t" r="r" b="b"/>
            <a:pathLst>
              <a:path w="2978856" h="2978856">
                <a:moveTo>
                  <a:pt x="0" y="0"/>
                </a:moveTo>
                <a:lnTo>
                  <a:pt x="2978856" y="0"/>
                </a:lnTo>
                <a:lnTo>
                  <a:pt x="2978856" y="2978856"/>
                </a:lnTo>
                <a:lnTo>
                  <a:pt x="0" y="2978856"/>
                </a:lnTo>
                <a:close/>
              </a:path>
            </a:pathLst>
          </a:custGeom>
        </p:spPr>
        <p:txBody>
          <a:bodyPr wrap="square">
            <a:noAutofit/>
          </a:bodyPr>
          <a:lstStyle/>
          <a:p>
            <a:endParaRPr lang="en-US"/>
          </a:p>
        </p:txBody>
      </p:sp>
    </p:spTree>
    <p:extLst>
      <p:ext uri="{BB962C8B-B14F-4D97-AF65-F5344CB8AC3E}">
        <p14:creationId xmlns:p14="http://schemas.microsoft.com/office/powerpoint/2010/main" val="221900752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cxnSp>
        <p:nvCxnSpPr>
          <p:cNvPr id="3" name="Straight Connector 2"/>
          <p:cNvCxnSpPr/>
          <p:nvPr userDrawn="1"/>
        </p:nvCxnSpPr>
        <p:spPr>
          <a:xfrm>
            <a:off x="1362362" y="1417639"/>
            <a:ext cx="9665841" cy="0"/>
          </a:xfrm>
          <a:prstGeom prst="line">
            <a:avLst/>
          </a:prstGeom>
          <a:ln w="3175">
            <a:gradFill flip="none" rotWithShape="1">
              <a:gsLst>
                <a:gs pos="0">
                  <a:schemeClr val="bg2">
                    <a:lumMod val="50000"/>
                  </a:schemeClr>
                </a:gs>
                <a:gs pos="100000">
                  <a:srgbClr val="FFFFFF">
                    <a:alpha val="0"/>
                  </a:srgbClr>
                </a:gs>
              </a:gsLst>
              <a:path path="circle">
                <a:fillToRect l="50000" t="50000" r="50000" b="50000"/>
              </a:path>
              <a:tileRect/>
            </a:gra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userDrawn="1"/>
        </p:nvCxnSpPr>
        <p:spPr>
          <a:xfrm>
            <a:off x="1362362" y="275293"/>
            <a:ext cx="9665841" cy="0"/>
          </a:xfrm>
          <a:prstGeom prst="line">
            <a:avLst/>
          </a:prstGeom>
          <a:ln w="3175">
            <a:gradFill flip="none" rotWithShape="1">
              <a:gsLst>
                <a:gs pos="0">
                  <a:schemeClr val="bg2">
                    <a:lumMod val="50000"/>
                  </a:schemeClr>
                </a:gs>
                <a:gs pos="100000">
                  <a:srgbClr val="FFFFFF">
                    <a:alpha val="0"/>
                  </a:srgbClr>
                </a:gs>
              </a:gsLst>
              <a:path path="circle">
                <a:fillToRect l="50000" t="50000" r="50000" b="50000"/>
              </a:path>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615402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Content_Slid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02D0924-2795-C240-9A64-D3730EDA4039}"/>
              </a:ext>
            </a:extLst>
          </p:cNvPr>
          <p:cNvSpPr>
            <a:spLocks noGrp="1"/>
          </p:cNvSpPr>
          <p:nvPr>
            <p:ph type="title" hasCustomPrompt="1"/>
          </p:nvPr>
        </p:nvSpPr>
        <p:spPr>
          <a:xfrm>
            <a:off x="898072" y="301445"/>
            <a:ext cx="10515600" cy="623346"/>
          </a:xfrm>
          <a:prstGeom prst="rect">
            <a:avLst/>
          </a:prstGeom>
        </p:spPr>
        <p:txBody>
          <a:bodyPr anchor="t"/>
          <a:lstStyle>
            <a:lvl1pPr>
              <a:lnSpc>
                <a:spcPct val="100000"/>
              </a:lnSpc>
              <a:defRPr sz="3200" b="1">
                <a:solidFill>
                  <a:schemeClr val="bg1"/>
                </a:solidFill>
                <a:latin typeface="+mn-lt"/>
              </a:defRPr>
            </a:lvl1pPr>
          </a:lstStyle>
          <a:p>
            <a:r>
              <a:rPr lang="en-US" dirty="0"/>
              <a:t>Click to edit text</a:t>
            </a:r>
          </a:p>
        </p:txBody>
      </p:sp>
      <p:sp>
        <p:nvSpPr>
          <p:cNvPr id="15" name="Text Placeholder 2">
            <a:extLst>
              <a:ext uri="{FF2B5EF4-FFF2-40B4-BE49-F238E27FC236}">
                <a16:creationId xmlns:a16="http://schemas.microsoft.com/office/drawing/2014/main" id="{3F797D10-2CFE-8F49-A398-02A590013B1B}"/>
              </a:ext>
            </a:extLst>
          </p:cNvPr>
          <p:cNvSpPr>
            <a:spLocks noGrp="1"/>
          </p:cNvSpPr>
          <p:nvPr>
            <p:ph type="body" sz="quarter" idx="32" hasCustomPrompt="1"/>
          </p:nvPr>
        </p:nvSpPr>
        <p:spPr>
          <a:xfrm>
            <a:off x="898345" y="1427841"/>
            <a:ext cx="10515327" cy="4892278"/>
          </a:xfrm>
          <a:prstGeom prst="rect">
            <a:avLst/>
          </a:prstGeom>
        </p:spPr>
        <p:txBody>
          <a:bodyPr vert="horz"/>
          <a:lstStyle>
            <a:lvl1pPr marL="0" indent="0">
              <a:lnSpc>
                <a:spcPct val="100000"/>
              </a:lnSpc>
              <a:buNone/>
              <a:defRPr sz="1600">
                <a:solidFill>
                  <a:schemeClr val="tx1"/>
                </a:solidFill>
                <a:latin typeface="+mn-lt"/>
                <a:cs typeface="Corbel" panose="020B0503020204020204" pitchFamily="34" charset="0"/>
              </a:defRPr>
            </a:lvl1pPr>
            <a:lvl2pPr marL="137160" indent="-146304">
              <a:lnSpc>
                <a:spcPct val="100000"/>
              </a:lnSpc>
              <a:buFont typeface="Arial" charset="0"/>
              <a:buChar char="•"/>
              <a:defRPr sz="1600">
                <a:solidFill>
                  <a:schemeClr val="tx1"/>
                </a:solidFill>
                <a:latin typeface="+mn-lt"/>
                <a:cs typeface="Corbel" panose="020B0503020204020204" pitchFamily="34" charset="0"/>
              </a:defRPr>
            </a:lvl2pPr>
            <a:lvl3pPr marL="411480" indent="-173736">
              <a:lnSpc>
                <a:spcPct val="100000"/>
              </a:lnSpc>
              <a:buFont typeface="Courier New" charset="0"/>
              <a:buChar char="o"/>
              <a:defRPr sz="1600">
                <a:solidFill>
                  <a:schemeClr val="tx1"/>
                </a:solidFill>
                <a:latin typeface="+mn-lt"/>
                <a:cs typeface="Corbel" panose="020B0503020204020204" pitchFamily="34" charset="0"/>
              </a:defRPr>
            </a:lvl3pPr>
            <a:lvl4pPr marL="594360" indent="-173736">
              <a:lnSpc>
                <a:spcPct val="100000"/>
              </a:lnSpc>
              <a:defRPr sz="1600">
                <a:solidFill>
                  <a:schemeClr val="tx1"/>
                </a:solidFill>
                <a:latin typeface="+mn-lt"/>
                <a:cs typeface="Corbel" panose="020B0503020204020204" pitchFamily="34" charset="0"/>
              </a:defRPr>
            </a:lvl4pPr>
            <a:lvl5pPr marL="822960" indent="-173736">
              <a:lnSpc>
                <a:spcPct val="100000"/>
              </a:lnSpc>
              <a:defRPr sz="1600">
                <a:solidFill>
                  <a:schemeClr val="tx1"/>
                </a:solidFill>
                <a:latin typeface="+mn-lt"/>
                <a:cs typeface="Corbel" panose="020B0503020204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7322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Picture &amp; caption - grey">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07832" y="617888"/>
            <a:ext cx="2622084" cy="187814"/>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sp>
        <p:nvSpPr>
          <p:cNvPr id="10" name="Text Placeholder 2"/>
          <p:cNvSpPr>
            <a:spLocks noGrp="1"/>
          </p:cNvSpPr>
          <p:nvPr>
            <p:ph type="body" idx="1" hasCustomPrompt="1"/>
          </p:nvPr>
        </p:nvSpPr>
        <p:spPr>
          <a:xfrm>
            <a:off x="717178" y="5671670"/>
            <a:ext cx="10515600" cy="453813"/>
          </a:xfrm>
          <a:prstGeom prst="rect">
            <a:avLst/>
          </a:prstGeom>
        </p:spPr>
        <p:txBody>
          <a:bodyPr/>
          <a:lstStyle>
            <a:lvl1pPr marL="0" indent="0" algn="ctr">
              <a:buNone/>
              <a:defRPr sz="240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Picture caption</a:t>
            </a:r>
          </a:p>
        </p:txBody>
      </p:sp>
      <p:sp>
        <p:nvSpPr>
          <p:cNvPr id="11" name="Content Placeholder 2"/>
          <p:cNvSpPr>
            <a:spLocks noGrp="1"/>
          </p:cNvSpPr>
          <p:nvPr>
            <p:ph sz="quarter" idx="11" hasCustomPrompt="1"/>
          </p:nvPr>
        </p:nvSpPr>
        <p:spPr>
          <a:xfrm>
            <a:off x="3041650" y="1357313"/>
            <a:ext cx="5865813" cy="3879850"/>
          </a:xfrm>
        </p:spPr>
        <p:txBody>
          <a:bodyPr/>
          <a:lstStyle>
            <a:lvl1pPr marL="0" indent="0">
              <a:buFontTx/>
              <a:buNone/>
              <a:defRPr>
                <a:solidFill>
                  <a:schemeClr val="bg1"/>
                </a:solidFill>
              </a:defRPr>
            </a:lvl1pPr>
          </a:lstStyle>
          <a:p>
            <a:pPr lvl="0"/>
            <a:r>
              <a:rPr lang="en-US" dirty="0"/>
              <a:t>Click picture icon (bottom left) to add a picture</a:t>
            </a:r>
          </a:p>
        </p:txBody>
      </p:sp>
    </p:spTree>
    <p:extLst>
      <p:ext uri="{BB962C8B-B14F-4D97-AF65-F5344CB8AC3E}">
        <p14:creationId xmlns:p14="http://schemas.microsoft.com/office/powerpoint/2010/main" val="332975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304597" y="4441432"/>
            <a:ext cx="4563553" cy="967624"/>
          </a:xfrm>
          <a:prstGeom prst="rect">
            <a:avLst/>
          </a:prstGeom>
        </p:spPr>
        <p:txBody>
          <a:bodyPr anchor="b">
            <a:noAutofit/>
          </a:bodyPr>
          <a:lstStyle>
            <a:lvl1pPr algn="l">
              <a:defRPr sz="3600" b="1" spc="-50" baseline="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a:t>
            </a:r>
          </a:p>
        </p:txBody>
      </p:sp>
      <p:sp>
        <p:nvSpPr>
          <p:cNvPr id="3" name="Subtitle 2"/>
          <p:cNvSpPr>
            <a:spLocks noGrp="1"/>
          </p:cNvSpPr>
          <p:nvPr>
            <p:ph type="subTitle" idx="1"/>
          </p:nvPr>
        </p:nvSpPr>
        <p:spPr>
          <a:xfrm>
            <a:off x="7304597" y="5384832"/>
            <a:ext cx="4563553" cy="413191"/>
          </a:xfrm>
          <a:prstGeom prst="rect">
            <a:avLst/>
          </a:prstGeom>
        </p:spPr>
        <p:txBody>
          <a:bodyPr>
            <a:noAutofit/>
          </a:bodyPr>
          <a:lstStyle>
            <a:lvl1pPr marL="0" indent="0" algn="l">
              <a:buNone/>
              <a:defRPr sz="2000" i="0" spc="-5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94371" y="3961184"/>
            <a:ext cx="5653527" cy="1678692"/>
          </a:xfrm>
          <a:prstGeom prst="rect">
            <a:avLst/>
          </a:prstGeom>
        </p:spPr>
      </p:pic>
    </p:spTree>
    <p:extLst>
      <p:ext uri="{BB962C8B-B14F-4D97-AF65-F5344CB8AC3E}">
        <p14:creationId xmlns:p14="http://schemas.microsoft.com/office/powerpoint/2010/main" val="2227750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ontent Placeholder 5"/>
          <p:cNvSpPr>
            <a:spLocks noGrp="1"/>
          </p:cNvSpPr>
          <p:nvPr>
            <p:ph sz="quarter" idx="12" hasCustomPrompt="1"/>
          </p:nvPr>
        </p:nvSpPr>
        <p:spPr>
          <a:xfrm>
            <a:off x="5028122" y="5449706"/>
            <a:ext cx="3359150" cy="1289024"/>
          </a:xfrm>
        </p:spPr>
        <p:txBody>
          <a:bodyPr anchor="ctr">
            <a:normAutofit/>
          </a:bodyPr>
          <a:lstStyle>
            <a:lvl1pPr marL="0" indent="0" algn="ctr">
              <a:buFontTx/>
              <a:buNone/>
              <a:defRPr sz="2000" baseline="0"/>
            </a:lvl1pPr>
          </a:lstStyle>
          <a:p>
            <a:pPr lvl="0"/>
            <a:r>
              <a:rPr lang="en-US" dirty="0"/>
              <a:t>Click picture icon (bottom left) to add client logo</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sp>
        <p:nvSpPr>
          <p:cNvPr id="12" name="Title 1"/>
          <p:cNvSpPr>
            <a:spLocks noGrp="1"/>
          </p:cNvSpPr>
          <p:nvPr>
            <p:ph type="ctrTitle"/>
          </p:nvPr>
        </p:nvSpPr>
        <p:spPr>
          <a:xfrm>
            <a:off x="5028122" y="2322578"/>
            <a:ext cx="5239828" cy="967624"/>
          </a:xfrm>
          <a:prstGeom prst="rect">
            <a:avLst/>
          </a:prstGeom>
        </p:spPr>
        <p:txBody>
          <a:bodyPr anchor="b">
            <a:noAutofit/>
          </a:bodyPr>
          <a:lstStyle>
            <a:lvl1pPr algn="l">
              <a:defRPr sz="3600" b="1" spc="-50" baseline="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a:t>
            </a:r>
          </a:p>
        </p:txBody>
      </p:sp>
      <p:sp>
        <p:nvSpPr>
          <p:cNvPr id="13" name="Subtitle 2"/>
          <p:cNvSpPr>
            <a:spLocks noGrp="1"/>
          </p:cNvSpPr>
          <p:nvPr>
            <p:ph type="subTitle" idx="1"/>
          </p:nvPr>
        </p:nvSpPr>
        <p:spPr>
          <a:xfrm>
            <a:off x="5028122" y="3265978"/>
            <a:ext cx="5239828" cy="413191"/>
          </a:xfrm>
          <a:prstGeom prst="rect">
            <a:avLst/>
          </a:prstGeom>
        </p:spPr>
        <p:txBody>
          <a:bodyPr>
            <a:noAutofit/>
          </a:bodyPr>
          <a:lstStyle>
            <a:lvl1pPr marL="0" indent="0" algn="l">
              <a:buNone/>
              <a:defRPr sz="2400" i="0" spc="-5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94372" y="1909594"/>
            <a:ext cx="3729000" cy="1107246"/>
          </a:xfrm>
          <a:prstGeom prst="rect">
            <a:avLst/>
          </a:prstGeom>
        </p:spPr>
      </p:pic>
    </p:spTree>
    <p:extLst>
      <p:ext uri="{BB962C8B-B14F-4D97-AF65-F5344CB8AC3E}">
        <p14:creationId xmlns:p14="http://schemas.microsoft.com/office/powerpoint/2010/main" val="783838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secHead" preserve="1">
  <p:cSld name="Section Heade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2847473"/>
            <a:ext cx="4959350" cy="2085449"/>
          </a:xfrm>
          <a:prstGeom prst="rect">
            <a:avLst/>
          </a:prstGeom>
        </p:spPr>
        <p:txBody>
          <a:bodyPr anchor="b">
            <a:normAutofit/>
          </a:bodyPr>
          <a:lstStyle>
            <a:lvl1pPr>
              <a:defRPr sz="4000" b="1" spc="-5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3" name="Text Placeholder 2"/>
          <p:cNvSpPr>
            <a:spLocks noGrp="1"/>
          </p:cNvSpPr>
          <p:nvPr>
            <p:ph type="body" idx="1"/>
          </p:nvPr>
        </p:nvSpPr>
        <p:spPr>
          <a:xfrm>
            <a:off x="831850" y="4999823"/>
            <a:ext cx="10515600" cy="1143590"/>
          </a:xfrm>
          <a:prstGeom prst="rect">
            <a:avLst/>
          </a:prstGeom>
        </p:spPr>
        <p:txBody>
          <a:bodyPr/>
          <a:lstStyle>
            <a:lvl1pPr marL="0" indent="0">
              <a:buNone/>
              <a:defRPr sz="2400" spc="-5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spTree>
    <p:extLst>
      <p:ext uri="{BB962C8B-B14F-4D97-AF65-F5344CB8AC3E}">
        <p14:creationId xmlns:p14="http://schemas.microsoft.com/office/powerpoint/2010/main" val="391831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32759" y="1383358"/>
            <a:ext cx="9521041" cy="1066544"/>
          </a:xfrm>
          <a:prstGeom prst="rect">
            <a:avLst/>
          </a:prstGeom>
        </p:spPr>
        <p:txBody>
          <a:bodyPr/>
          <a:lstStyle>
            <a:lvl1pPr>
              <a:defRPr b="1"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4" name="Date Placeholder 3"/>
          <p:cNvSpPr>
            <a:spLocks noGrp="1"/>
          </p:cNvSpPr>
          <p:nvPr>
            <p:ph type="dt" sz="half" idx="10"/>
          </p:nvPr>
        </p:nvSpPr>
        <p:spPr/>
        <p:txBody>
          <a:bodyPr/>
          <a:lstStyle/>
          <a:p>
            <a:fld id="{AEEE57E4-9E18-4491-8748-18C9ED9EDF86}" type="datetimeFigureOut">
              <a:rPr lang="en-US" smtClean="0"/>
              <a:t>10/12/2020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A00117-8613-4583-B7C8-5919512F7D23}" type="slidenum">
              <a:rPr lang="en-US" smtClean="0"/>
              <a:t>‹#›</a:t>
            </a:fld>
            <a:endParaRPr lang="en-US"/>
          </a:p>
        </p:txBody>
      </p:sp>
      <p:sp>
        <p:nvSpPr>
          <p:cNvPr id="10" name="Content Placeholder 9"/>
          <p:cNvSpPr>
            <a:spLocks noGrp="1"/>
          </p:cNvSpPr>
          <p:nvPr>
            <p:ph sz="quarter" idx="13"/>
          </p:nvPr>
        </p:nvSpPr>
        <p:spPr>
          <a:xfrm>
            <a:off x="1831975" y="2449902"/>
            <a:ext cx="9521825" cy="3700732"/>
          </a:xfrm>
        </p:spPr>
        <p:txBody>
          <a:bodyPr/>
          <a:lstStyle>
            <a:lvl1pPr marL="344488" indent="-344488">
              <a:defRPr baseline="0"/>
            </a:lvl1pPr>
            <a:lvl2pPr marL="801688" indent="-344488">
              <a:defRPr/>
            </a:lvl2pPr>
            <a:lvl3pPr marL="1198563" indent="-284163">
              <a:defRPr/>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9256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with pictur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EEE57E4-9E18-4491-8748-18C9ED9EDF86}" type="datetimeFigureOut">
              <a:rPr lang="en-US" smtClean="0"/>
              <a:t>10/12/2020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A00117-8613-4583-B7C8-5919512F7D23}" type="slidenum">
              <a:rPr lang="en-US" smtClean="0"/>
              <a:t>‹#›</a:t>
            </a:fld>
            <a:endParaRPr lang="en-US"/>
          </a:p>
        </p:txBody>
      </p:sp>
      <p:sp>
        <p:nvSpPr>
          <p:cNvPr id="10" name="Title 1"/>
          <p:cNvSpPr>
            <a:spLocks noGrp="1"/>
          </p:cNvSpPr>
          <p:nvPr>
            <p:ph type="title"/>
          </p:nvPr>
        </p:nvSpPr>
        <p:spPr>
          <a:xfrm>
            <a:off x="1832759" y="1383358"/>
            <a:ext cx="9521041" cy="1066544"/>
          </a:xfrm>
          <a:prstGeom prst="rect">
            <a:avLst/>
          </a:prstGeom>
        </p:spPr>
        <p:txBody>
          <a:bodyPr/>
          <a:lstStyle>
            <a:lvl1pPr>
              <a:defRPr b="1">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1" name="Content Placeholder 9"/>
          <p:cNvSpPr>
            <a:spLocks noGrp="1"/>
          </p:cNvSpPr>
          <p:nvPr>
            <p:ph sz="quarter" idx="14"/>
          </p:nvPr>
        </p:nvSpPr>
        <p:spPr>
          <a:xfrm>
            <a:off x="1831975" y="2449902"/>
            <a:ext cx="9521825" cy="2760453"/>
          </a:xfrm>
        </p:spPr>
        <p:txBody>
          <a:bodyPr/>
          <a:lstStyle>
            <a:lvl1pPr marL="344488" indent="-344488">
              <a:defRPr/>
            </a:lvl1pPr>
            <a:lvl2pPr marL="801688" indent="-344488">
              <a:defRPr/>
            </a:lvl2pPr>
            <a:lvl3pPr marL="1198563" indent="-284163">
              <a:defRPr/>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3"/>
          <p:cNvSpPr>
            <a:spLocks noGrp="1"/>
          </p:cNvSpPr>
          <p:nvPr>
            <p:ph type="pic" sz="quarter" idx="18"/>
          </p:nvPr>
        </p:nvSpPr>
        <p:spPr>
          <a:xfrm>
            <a:off x="0" y="5285678"/>
            <a:ext cx="12191999" cy="1572322"/>
          </a:xfrm>
        </p:spPr>
        <p:txBody>
          <a:bodyPr/>
          <a:lstStyle/>
          <a:p>
            <a:endParaRPr lang="en-US"/>
          </a:p>
        </p:txBody>
      </p:sp>
    </p:spTree>
    <p:extLst>
      <p:ext uri="{BB962C8B-B14F-4D97-AF65-F5344CB8AC3E}">
        <p14:creationId xmlns:p14="http://schemas.microsoft.com/office/powerpoint/2010/main" val="1620135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EEE57E4-9E18-4491-8748-18C9ED9EDF86}" type="datetimeFigureOut">
              <a:rPr lang="en-US" smtClean="0"/>
              <a:t>10/12/2020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A00117-8613-4583-B7C8-5919512F7D23}" type="slidenum">
              <a:rPr lang="en-US" smtClean="0"/>
              <a:t>‹#›</a:t>
            </a:fld>
            <a:endParaRPr lang="en-US"/>
          </a:p>
        </p:txBody>
      </p:sp>
      <p:sp>
        <p:nvSpPr>
          <p:cNvPr id="8" name="Content Placeholder 7"/>
          <p:cNvSpPr>
            <a:spLocks noGrp="1"/>
          </p:cNvSpPr>
          <p:nvPr>
            <p:ph sz="quarter" idx="13"/>
          </p:nvPr>
        </p:nvSpPr>
        <p:spPr>
          <a:xfrm>
            <a:off x="1831974" y="2450060"/>
            <a:ext cx="4603332" cy="3733254"/>
          </a:xfrm>
        </p:spPr>
        <p:txBody>
          <a:bodyPr>
            <a:normAutofit/>
          </a:bodyPr>
          <a:lstStyle>
            <a:lvl1pPr marL="0" indent="0">
              <a:lnSpc>
                <a:spcPct val="120000"/>
              </a:lnSpc>
              <a:buNone/>
              <a:defRPr sz="1600" spc="-50" baseline="0"/>
            </a:lvl1pPr>
          </a:lstStyle>
          <a:p>
            <a:pPr lvl="0"/>
            <a:r>
              <a:rPr lang="en-US" dirty="0"/>
              <a:t>Edit Master text styles</a:t>
            </a:r>
          </a:p>
        </p:txBody>
      </p:sp>
      <p:sp>
        <p:nvSpPr>
          <p:cNvPr id="10" name="Content Placeholder 9"/>
          <p:cNvSpPr>
            <a:spLocks noGrp="1"/>
          </p:cNvSpPr>
          <p:nvPr>
            <p:ph sz="quarter" idx="14"/>
          </p:nvPr>
        </p:nvSpPr>
        <p:spPr>
          <a:xfrm>
            <a:off x="6751598" y="2449902"/>
            <a:ext cx="4603332" cy="3733411"/>
          </a:xfrm>
        </p:spPr>
        <p:txBody>
          <a:bodyPr>
            <a:normAutofit/>
          </a:bodyPr>
          <a:lstStyle>
            <a:lvl1pPr marL="0" indent="0">
              <a:lnSpc>
                <a:spcPct val="120000"/>
              </a:lnSpc>
              <a:buNone/>
              <a:defRPr sz="1600" spc="-50" baseline="0"/>
            </a:lvl1pPr>
          </a:lstStyle>
          <a:p>
            <a:pPr lvl="0"/>
            <a:r>
              <a:rPr lang="en-US" dirty="0"/>
              <a:t>Edit Master text styles</a:t>
            </a:r>
          </a:p>
        </p:txBody>
      </p:sp>
      <p:sp>
        <p:nvSpPr>
          <p:cNvPr id="11" name="Title 1"/>
          <p:cNvSpPr>
            <a:spLocks noGrp="1"/>
          </p:cNvSpPr>
          <p:nvPr>
            <p:ph type="title"/>
          </p:nvPr>
        </p:nvSpPr>
        <p:spPr>
          <a:xfrm>
            <a:off x="1832759" y="1383358"/>
            <a:ext cx="9521041" cy="1066544"/>
          </a:xfrm>
          <a:prstGeom prst="rect">
            <a:avLst/>
          </a:prstGeom>
        </p:spPr>
        <p:txBody>
          <a:bodyPr/>
          <a:lstStyle>
            <a:lvl1pPr>
              <a:defRPr b="1">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435621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s - bullet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EEE57E4-9E18-4491-8748-18C9ED9EDF86}" type="datetimeFigureOut">
              <a:rPr lang="en-US" smtClean="0"/>
              <a:t>10/12/2020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A00117-8613-4583-B7C8-5919512F7D23}" type="slidenum">
              <a:rPr lang="en-US" smtClean="0"/>
              <a:t>‹#›</a:t>
            </a:fld>
            <a:endParaRPr lang="en-US"/>
          </a:p>
        </p:txBody>
      </p:sp>
      <p:sp>
        <p:nvSpPr>
          <p:cNvPr id="11" name="Title 1"/>
          <p:cNvSpPr>
            <a:spLocks noGrp="1"/>
          </p:cNvSpPr>
          <p:nvPr>
            <p:ph type="title"/>
          </p:nvPr>
        </p:nvSpPr>
        <p:spPr>
          <a:xfrm>
            <a:off x="1832759" y="1383358"/>
            <a:ext cx="9521041" cy="1066544"/>
          </a:xfrm>
          <a:prstGeom prst="rect">
            <a:avLst/>
          </a:prstGeom>
        </p:spPr>
        <p:txBody>
          <a:bodyPr/>
          <a:lstStyle>
            <a:lvl1pPr>
              <a:defRPr b="1">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9" name="Content Placeholder 9"/>
          <p:cNvSpPr>
            <a:spLocks noGrp="1"/>
          </p:cNvSpPr>
          <p:nvPr>
            <p:ph sz="quarter" idx="15"/>
          </p:nvPr>
        </p:nvSpPr>
        <p:spPr>
          <a:xfrm>
            <a:off x="1831976" y="2449902"/>
            <a:ext cx="4595718" cy="3733411"/>
          </a:xfrm>
        </p:spPr>
        <p:txBody>
          <a:bodyPr>
            <a:normAutofit/>
          </a:bodyPr>
          <a:lstStyle>
            <a:lvl1pPr marL="344488" indent="-344488">
              <a:defRPr sz="2000" baseline="0"/>
            </a:lvl1pPr>
            <a:lvl2pPr marL="801688" indent="-344488">
              <a:defRPr sz="1800" baseline="0"/>
            </a:lvl2pPr>
            <a:lvl3pPr marL="1198563" indent="-284163">
              <a:defRPr sz="1600" baseline="0"/>
            </a:lvl3pPr>
            <a:lvl4pPr>
              <a:defRPr sz="1400" baseline="0"/>
            </a:lvl4pPr>
            <a:lvl5pPr>
              <a:defRPr sz="1400" baseline="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9"/>
          <p:cNvSpPr>
            <a:spLocks noGrp="1"/>
          </p:cNvSpPr>
          <p:nvPr>
            <p:ph sz="quarter" idx="16"/>
          </p:nvPr>
        </p:nvSpPr>
        <p:spPr>
          <a:xfrm>
            <a:off x="6758081" y="2449901"/>
            <a:ext cx="4595718" cy="3733411"/>
          </a:xfrm>
        </p:spPr>
        <p:txBody>
          <a:bodyPr>
            <a:normAutofit/>
          </a:bodyPr>
          <a:lstStyle>
            <a:lvl1pPr marL="344488" indent="-344488">
              <a:defRPr sz="2000" baseline="0"/>
            </a:lvl1pPr>
            <a:lvl2pPr marL="801688" indent="-344488">
              <a:defRPr sz="1800" baseline="0"/>
            </a:lvl2pPr>
            <a:lvl3pPr marL="1198563" indent="-284163">
              <a:defRPr sz="1600" baseline="0"/>
            </a:lvl3pPr>
            <a:lvl4pPr>
              <a:defRPr sz="1400" baseline="0"/>
            </a:lvl4pPr>
            <a:lvl5pPr>
              <a:defRPr sz="1400" baseline="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5523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Section Header">
    <p:bg>
      <p:bgPr>
        <a:solidFill>
          <a:schemeClr val="tx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2847473"/>
            <a:ext cx="4959350" cy="2085449"/>
          </a:xfrm>
          <a:prstGeom prst="rect">
            <a:avLst/>
          </a:prstGeom>
        </p:spPr>
        <p:txBody>
          <a:bodyPr anchor="b">
            <a:normAutofit/>
          </a:bodyPr>
          <a:lstStyle>
            <a:lvl1pPr>
              <a:defRPr sz="5400" b="1" spc="-20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3" name="Text Placeholder 2"/>
          <p:cNvSpPr>
            <a:spLocks noGrp="1"/>
          </p:cNvSpPr>
          <p:nvPr>
            <p:ph type="body" idx="1"/>
          </p:nvPr>
        </p:nvSpPr>
        <p:spPr>
          <a:xfrm>
            <a:off x="831850" y="4999823"/>
            <a:ext cx="10515600" cy="1143590"/>
          </a:xfrm>
          <a:prstGeom prst="rect">
            <a:avLst/>
          </a:prstGeom>
        </p:spPr>
        <p:txBody>
          <a:bodyPr/>
          <a:lstStyle>
            <a:lvl1pPr marL="0" indent="0">
              <a:buNone/>
              <a:defRPr sz="24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spTree>
    <p:extLst>
      <p:ext uri="{BB962C8B-B14F-4D97-AF65-F5344CB8AC3E}">
        <p14:creationId xmlns:p14="http://schemas.microsoft.com/office/powerpoint/2010/main" val="55529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icture split - with Text">
    <p:spTree>
      <p:nvGrpSpPr>
        <p:cNvPr id="1" name=""/>
        <p:cNvGrpSpPr/>
        <p:nvPr/>
      </p:nvGrpSpPr>
      <p:grpSpPr>
        <a:xfrm>
          <a:off x="0" y="0"/>
          <a:ext cx="0" cy="0"/>
          <a:chOff x="0" y="0"/>
          <a:chExt cx="0" cy="0"/>
        </a:xfrm>
      </p:grpSpPr>
      <p:sp>
        <p:nvSpPr>
          <p:cNvPr id="2" name="Title 1"/>
          <p:cNvSpPr>
            <a:spLocks noGrp="1"/>
          </p:cNvSpPr>
          <p:nvPr>
            <p:ph type="title"/>
          </p:nvPr>
        </p:nvSpPr>
        <p:spPr>
          <a:xfrm>
            <a:off x="5453394" y="1474786"/>
            <a:ext cx="5900405" cy="1069975"/>
          </a:xfrm>
          <a:prstGeom prst="rect">
            <a:avLst/>
          </a:prstGeom>
        </p:spPr>
        <p:txBody>
          <a:bodyPr anchor="ctr">
            <a:normAutofit/>
          </a:bodyPr>
          <a:lstStyle>
            <a:lvl1pPr>
              <a:defRPr sz="2800" b="1"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4" name="Text Placeholder 3"/>
          <p:cNvSpPr>
            <a:spLocks noGrp="1"/>
          </p:cNvSpPr>
          <p:nvPr>
            <p:ph type="body" sz="half" idx="2"/>
          </p:nvPr>
        </p:nvSpPr>
        <p:spPr>
          <a:xfrm>
            <a:off x="5453394" y="2544762"/>
            <a:ext cx="5900405" cy="3811588"/>
          </a:xfrm>
          <a:prstGeom prst="rect">
            <a:avLst/>
          </a:prstGeom>
        </p:spPr>
        <p:txBody>
          <a:bodyPr>
            <a:normAutofit/>
          </a:bodyPr>
          <a:lstStyle>
            <a:lvl1pPr marL="0" indent="0">
              <a:lnSpc>
                <a:spcPts val="2200"/>
              </a:lnSpc>
              <a:buNone/>
              <a:defRPr sz="1600" spc="-50" baseline="0">
                <a:latin typeface="Verdana" panose="020B0604030504040204" pitchFamily="34" charset="0"/>
                <a:ea typeface="Verdana" panose="020B0604030504040204" pitchFamily="34" charset="0"/>
                <a:cs typeface="Verdan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fld id="{AEEE57E4-9E18-4491-8748-18C9ED9EDF86}" type="datetimeFigureOut">
              <a:rPr lang="en-US" smtClean="0"/>
              <a:t>10/12/2020</a:t>
            </a:fld>
            <a:endParaRPr lang="en-US"/>
          </a:p>
        </p:txBody>
      </p:sp>
      <p:sp>
        <p:nvSpPr>
          <p:cNvPr id="6" name="Footer Placeholder 5"/>
          <p:cNvSpPr>
            <a:spLocks noGrp="1"/>
          </p:cNvSpPr>
          <p:nvPr>
            <p:ph type="ftr" sz="quarter" idx="11"/>
          </p:nvPr>
        </p:nvSpPr>
        <p:spPr>
          <a:xfrm>
            <a:off x="5426033" y="6356350"/>
            <a:ext cx="4114800" cy="365125"/>
          </a:xfrm>
        </p:spPr>
        <p:txBody>
          <a:bodyPr/>
          <a:lstStyle/>
          <a:p>
            <a:endParaRPr lang="en-US"/>
          </a:p>
        </p:txBody>
      </p:sp>
      <p:sp>
        <p:nvSpPr>
          <p:cNvPr id="7" name="Slide Number Placeholder 6"/>
          <p:cNvSpPr>
            <a:spLocks noGrp="1"/>
          </p:cNvSpPr>
          <p:nvPr>
            <p:ph type="sldNum" sz="quarter" idx="12"/>
          </p:nvPr>
        </p:nvSpPr>
        <p:spPr/>
        <p:txBody>
          <a:bodyPr/>
          <a:lstStyle/>
          <a:p>
            <a:fld id="{BCA00117-8613-4583-B7C8-5919512F7D23}" type="slidenum">
              <a:rPr lang="en-US" smtClean="0"/>
              <a:t>‹#›</a:t>
            </a:fld>
            <a:endParaRPr lang="en-US"/>
          </a:p>
        </p:txBody>
      </p:sp>
      <p:sp>
        <p:nvSpPr>
          <p:cNvPr id="9" name="Picture Placeholder 3"/>
          <p:cNvSpPr>
            <a:spLocks noGrp="1"/>
          </p:cNvSpPr>
          <p:nvPr>
            <p:ph type="pic" sz="quarter" idx="18"/>
          </p:nvPr>
        </p:nvSpPr>
        <p:spPr>
          <a:xfrm>
            <a:off x="2264" y="0"/>
            <a:ext cx="4689006" cy="6858000"/>
          </a:xfrm>
        </p:spPr>
        <p:txBody>
          <a:bodyPr/>
          <a:lstStyle/>
          <a:p>
            <a:endParaRPr lang="en-US" dirty="0"/>
          </a:p>
        </p:txBody>
      </p:sp>
    </p:spTree>
    <p:extLst>
      <p:ext uri="{BB962C8B-B14F-4D97-AF65-F5344CB8AC3E}">
        <p14:creationId xmlns:p14="http://schemas.microsoft.com/office/powerpoint/2010/main" val="2689637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icture with Split - bullets">
    <p:spTree>
      <p:nvGrpSpPr>
        <p:cNvPr id="1" name=""/>
        <p:cNvGrpSpPr/>
        <p:nvPr/>
      </p:nvGrpSpPr>
      <p:grpSpPr>
        <a:xfrm>
          <a:off x="0" y="0"/>
          <a:ext cx="0" cy="0"/>
          <a:chOff x="0" y="0"/>
          <a:chExt cx="0" cy="0"/>
        </a:xfrm>
      </p:grpSpPr>
      <p:sp>
        <p:nvSpPr>
          <p:cNvPr id="2" name="Title 1"/>
          <p:cNvSpPr>
            <a:spLocks noGrp="1"/>
          </p:cNvSpPr>
          <p:nvPr>
            <p:ph type="title"/>
          </p:nvPr>
        </p:nvSpPr>
        <p:spPr>
          <a:xfrm>
            <a:off x="5453394" y="1474786"/>
            <a:ext cx="5900405" cy="1069975"/>
          </a:xfrm>
          <a:prstGeom prst="rect">
            <a:avLst/>
          </a:prstGeom>
        </p:spPr>
        <p:txBody>
          <a:bodyPr anchor="ctr">
            <a:normAutofit/>
          </a:bodyPr>
          <a:lstStyle>
            <a:lvl1pPr>
              <a:defRPr sz="2800" b="1"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5" name="Date Placeholder 4"/>
          <p:cNvSpPr>
            <a:spLocks noGrp="1"/>
          </p:cNvSpPr>
          <p:nvPr>
            <p:ph type="dt" sz="half" idx="10"/>
          </p:nvPr>
        </p:nvSpPr>
        <p:spPr/>
        <p:txBody>
          <a:bodyPr/>
          <a:lstStyle/>
          <a:p>
            <a:fld id="{AEEE57E4-9E18-4491-8748-18C9ED9EDF86}" type="datetimeFigureOut">
              <a:rPr lang="en-US" smtClean="0"/>
              <a:t>10/12/2020</a:t>
            </a:fld>
            <a:endParaRPr lang="en-US"/>
          </a:p>
        </p:txBody>
      </p:sp>
      <p:sp>
        <p:nvSpPr>
          <p:cNvPr id="6" name="Footer Placeholder 5"/>
          <p:cNvSpPr>
            <a:spLocks noGrp="1"/>
          </p:cNvSpPr>
          <p:nvPr>
            <p:ph type="ftr" sz="quarter" idx="11"/>
          </p:nvPr>
        </p:nvSpPr>
        <p:spPr>
          <a:xfrm>
            <a:off x="5426033" y="6356350"/>
            <a:ext cx="4114800" cy="365125"/>
          </a:xfrm>
        </p:spPr>
        <p:txBody>
          <a:bodyPr/>
          <a:lstStyle/>
          <a:p>
            <a:endParaRPr lang="en-US"/>
          </a:p>
        </p:txBody>
      </p:sp>
      <p:sp>
        <p:nvSpPr>
          <p:cNvPr id="7" name="Slide Number Placeholder 6"/>
          <p:cNvSpPr>
            <a:spLocks noGrp="1"/>
          </p:cNvSpPr>
          <p:nvPr>
            <p:ph type="sldNum" sz="quarter" idx="12"/>
          </p:nvPr>
        </p:nvSpPr>
        <p:spPr/>
        <p:txBody>
          <a:bodyPr/>
          <a:lstStyle/>
          <a:p>
            <a:fld id="{BCA00117-8613-4583-B7C8-5919512F7D23}" type="slidenum">
              <a:rPr lang="en-US" smtClean="0"/>
              <a:t>‹#›</a:t>
            </a:fld>
            <a:endParaRPr lang="en-US"/>
          </a:p>
        </p:txBody>
      </p:sp>
      <p:sp>
        <p:nvSpPr>
          <p:cNvPr id="8" name="Content Placeholder 9"/>
          <p:cNvSpPr>
            <a:spLocks noGrp="1"/>
          </p:cNvSpPr>
          <p:nvPr>
            <p:ph sz="quarter" idx="13"/>
          </p:nvPr>
        </p:nvSpPr>
        <p:spPr>
          <a:xfrm>
            <a:off x="5453394" y="2544760"/>
            <a:ext cx="5900406" cy="3605873"/>
          </a:xfrm>
        </p:spPr>
        <p:txBody>
          <a:bodyPr/>
          <a:lstStyle>
            <a:lvl1pPr marL="344488" indent="-344488">
              <a:defRPr sz="2000" baseline="0"/>
            </a:lvl1pPr>
            <a:lvl2pPr marL="801688" indent="-344488">
              <a:defRPr sz="1800"/>
            </a:lvl2pPr>
            <a:lvl3pPr marL="1198563" indent="-284163">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3"/>
          <p:cNvSpPr>
            <a:spLocks noGrp="1"/>
          </p:cNvSpPr>
          <p:nvPr>
            <p:ph type="pic" sz="quarter" idx="18"/>
          </p:nvPr>
        </p:nvSpPr>
        <p:spPr>
          <a:xfrm>
            <a:off x="2264" y="0"/>
            <a:ext cx="4689006" cy="6858000"/>
          </a:xfrm>
        </p:spPr>
        <p:txBody>
          <a:bodyPr/>
          <a:lstStyle/>
          <a:p>
            <a:endParaRPr lang="en-US"/>
          </a:p>
        </p:txBody>
      </p:sp>
    </p:spTree>
    <p:extLst>
      <p:ext uri="{BB962C8B-B14F-4D97-AF65-F5344CB8AC3E}">
        <p14:creationId xmlns:p14="http://schemas.microsoft.com/office/powerpoint/2010/main" val="3742553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cture with Text Split: 2 colum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EEE57E4-9E18-4491-8748-18C9ED9EDF86}" type="datetimeFigureOut">
              <a:rPr lang="en-US" smtClean="0"/>
              <a:t>10/12/2020</a:t>
            </a:fld>
            <a:endParaRPr lang="en-US"/>
          </a:p>
        </p:txBody>
      </p:sp>
      <p:sp>
        <p:nvSpPr>
          <p:cNvPr id="6" name="Footer Placeholder 5"/>
          <p:cNvSpPr>
            <a:spLocks noGrp="1"/>
          </p:cNvSpPr>
          <p:nvPr>
            <p:ph type="ftr" sz="quarter" idx="11"/>
          </p:nvPr>
        </p:nvSpPr>
        <p:spPr>
          <a:xfrm>
            <a:off x="5426033" y="6356350"/>
            <a:ext cx="4114800" cy="365125"/>
          </a:xfrm>
        </p:spPr>
        <p:txBody>
          <a:bodyPr/>
          <a:lstStyle/>
          <a:p>
            <a:endParaRPr lang="en-US"/>
          </a:p>
        </p:txBody>
      </p:sp>
      <p:sp>
        <p:nvSpPr>
          <p:cNvPr id="7" name="Slide Number Placeholder 6"/>
          <p:cNvSpPr>
            <a:spLocks noGrp="1"/>
          </p:cNvSpPr>
          <p:nvPr>
            <p:ph type="sldNum" sz="quarter" idx="12"/>
          </p:nvPr>
        </p:nvSpPr>
        <p:spPr/>
        <p:txBody>
          <a:bodyPr/>
          <a:lstStyle/>
          <a:p>
            <a:fld id="{BCA00117-8613-4583-B7C8-5919512F7D23}" type="slidenum">
              <a:rPr lang="en-US" smtClean="0"/>
              <a:t>‹#›</a:t>
            </a:fld>
            <a:endParaRPr lang="en-US"/>
          </a:p>
        </p:txBody>
      </p:sp>
      <p:sp>
        <p:nvSpPr>
          <p:cNvPr id="11" name="Text Placeholder 3"/>
          <p:cNvSpPr>
            <a:spLocks noGrp="1"/>
          </p:cNvSpPr>
          <p:nvPr>
            <p:ph type="body" sz="half" idx="14"/>
          </p:nvPr>
        </p:nvSpPr>
        <p:spPr>
          <a:xfrm>
            <a:off x="4524616" y="2551172"/>
            <a:ext cx="3271847" cy="3564956"/>
          </a:xfrm>
          <a:prstGeom prst="rect">
            <a:avLst/>
          </a:prstGeom>
        </p:spPr>
        <p:txBody>
          <a:bodyPr>
            <a:normAutofit/>
          </a:bodyPr>
          <a:lstStyle>
            <a:lvl1pPr marL="0" indent="0">
              <a:lnSpc>
                <a:spcPts val="2200"/>
              </a:lnSpc>
              <a:buNone/>
              <a:defRPr sz="1600" spc="-50" baseline="0">
                <a:latin typeface="Verdana" panose="020B0604030504040204" pitchFamily="34" charset="0"/>
                <a:ea typeface="Verdana" panose="020B0604030504040204" pitchFamily="34" charset="0"/>
                <a:cs typeface="Verdan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13" name="Text Placeholder 3"/>
          <p:cNvSpPr>
            <a:spLocks noGrp="1"/>
          </p:cNvSpPr>
          <p:nvPr>
            <p:ph type="body" sz="half" idx="15"/>
          </p:nvPr>
        </p:nvSpPr>
        <p:spPr>
          <a:xfrm>
            <a:off x="8081952" y="2551172"/>
            <a:ext cx="3271847" cy="3564956"/>
          </a:xfrm>
          <a:prstGeom prst="rect">
            <a:avLst/>
          </a:prstGeom>
        </p:spPr>
        <p:txBody>
          <a:bodyPr>
            <a:normAutofit/>
          </a:bodyPr>
          <a:lstStyle>
            <a:lvl1pPr marL="0" indent="0">
              <a:lnSpc>
                <a:spcPts val="2200"/>
              </a:lnSpc>
              <a:buNone/>
              <a:defRPr sz="1600" spc="-50" baseline="0">
                <a:latin typeface="Verdana" panose="020B0604030504040204" pitchFamily="34" charset="0"/>
                <a:ea typeface="Verdana" panose="020B0604030504040204" pitchFamily="34" charset="0"/>
                <a:cs typeface="Verdan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16" name="Title 1"/>
          <p:cNvSpPr>
            <a:spLocks noGrp="1"/>
          </p:cNvSpPr>
          <p:nvPr>
            <p:ph type="title"/>
          </p:nvPr>
        </p:nvSpPr>
        <p:spPr>
          <a:xfrm>
            <a:off x="4512376" y="1481197"/>
            <a:ext cx="3284088" cy="1069975"/>
          </a:xfrm>
          <a:prstGeom prst="rect">
            <a:avLst/>
          </a:prstGeom>
        </p:spPr>
        <p:txBody>
          <a:bodyPr anchor="ctr">
            <a:noAutofit/>
          </a:bodyPr>
          <a:lstStyle>
            <a:lvl1pPr>
              <a:defRPr sz="2800" b="1">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23" name="Text Placeholder 22"/>
          <p:cNvSpPr>
            <a:spLocks noGrp="1"/>
          </p:cNvSpPr>
          <p:nvPr>
            <p:ph type="body" sz="quarter" idx="16" hasCustomPrompt="1"/>
          </p:nvPr>
        </p:nvSpPr>
        <p:spPr>
          <a:xfrm>
            <a:off x="8081952" y="1481197"/>
            <a:ext cx="3271847" cy="1069975"/>
          </a:xfrm>
        </p:spPr>
        <p:txBody>
          <a:bodyPr anchor="ctr">
            <a:noAutofit/>
          </a:bodyPr>
          <a:lstStyle>
            <a:lvl1pPr marL="0" indent="0">
              <a:buNone/>
              <a:defRPr sz="2800" b="1">
                <a:solidFill>
                  <a:srgbClr val="DE1E37"/>
                </a:solidFill>
              </a:defRPr>
            </a:lvl1pPr>
          </a:lstStyle>
          <a:p>
            <a:r>
              <a:rPr lang="en-US" dirty="0"/>
              <a:t>Click to edit Master title style</a:t>
            </a:r>
          </a:p>
        </p:txBody>
      </p:sp>
      <p:sp>
        <p:nvSpPr>
          <p:cNvPr id="4" name="Picture Placeholder 3"/>
          <p:cNvSpPr>
            <a:spLocks noGrp="1"/>
          </p:cNvSpPr>
          <p:nvPr>
            <p:ph type="pic" sz="quarter" idx="18"/>
          </p:nvPr>
        </p:nvSpPr>
        <p:spPr>
          <a:xfrm>
            <a:off x="2264" y="0"/>
            <a:ext cx="3397442" cy="6858000"/>
          </a:xfrm>
        </p:spPr>
        <p:txBody>
          <a:bodyPr/>
          <a:lstStyle/>
          <a:p>
            <a:endParaRPr lang="en-US"/>
          </a:p>
        </p:txBody>
      </p:sp>
    </p:spTree>
    <p:extLst>
      <p:ext uri="{BB962C8B-B14F-4D97-AF65-F5344CB8AC3E}">
        <p14:creationId xmlns:p14="http://schemas.microsoft.com/office/powerpoint/2010/main" val="409847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icture with Text 2 column - bullet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EEE57E4-9E18-4491-8748-18C9ED9EDF86}" type="datetimeFigureOut">
              <a:rPr lang="en-US" smtClean="0"/>
              <a:t>10/12/2020</a:t>
            </a:fld>
            <a:endParaRPr lang="en-US"/>
          </a:p>
        </p:txBody>
      </p:sp>
      <p:sp>
        <p:nvSpPr>
          <p:cNvPr id="6" name="Footer Placeholder 5"/>
          <p:cNvSpPr>
            <a:spLocks noGrp="1"/>
          </p:cNvSpPr>
          <p:nvPr>
            <p:ph type="ftr" sz="quarter" idx="11"/>
          </p:nvPr>
        </p:nvSpPr>
        <p:spPr>
          <a:xfrm>
            <a:off x="5426033" y="6356350"/>
            <a:ext cx="4114800" cy="365125"/>
          </a:xfrm>
        </p:spPr>
        <p:txBody>
          <a:bodyPr/>
          <a:lstStyle/>
          <a:p>
            <a:endParaRPr lang="en-US"/>
          </a:p>
        </p:txBody>
      </p:sp>
      <p:sp>
        <p:nvSpPr>
          <p:cNvPr id="7" name="Slide Number Placeholder 6"/>
          <p:cNvSpPr>
            <a:spLocks noGrp="1"/>
          </p:cNvSpPr>
          <p:nvPr>
            <p:ph type="sldNum" sz="quarter" idx="12"/>
          </p:nvPr>
        </p:nvSpPr>
        <p:spPr/>
        <p:txBody>
          <a:bodyPr/>
          <a:lstStyle/>
          <a:p>
            <a:fld id="{BCA00117-8613-4583-B7C8-5919512F7D23}" type="slidenum">
              <a:rPr lang="en-US" smtClean="0"/>
              <a:t>‹#›</a:t>
            </a:fld>
            <a:endParaRPr lang="en-US"/>
          </a:p>
        </p:txBody>
      </p:sp>
      <p:sp>
        <p:nvSpPr>
          <p:cNvPr id="16" name="Title 1"/>
          <p:cNvSpPr>
            <a:spLocks noGrp="1"/>
          </p:cNvSpPr>
          <p:nvPr>
            <p:ph type="title"/>
          </p:nvPr>
        </p:nvSpPr>
        <p:spPr>
          <a:xfrm>
            <a:off x="4512376" y="1481197"/>
            <a:ext cx="3284088" cy="1069975"/>
          </a:xfrm>
          <a:prstGeom prst="rect">
            <a:avLst/>
          </a:prstGeom>
        </p:spPr>
        <p:txBody>
          <a:bodyPr anchor="ctr">
            <a:noAutofit/>
          </a:bodyPr>
          <a:lstStyle>
            <a:lvl1pPr>
              <a:defRPr sz="2800" b="1">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23" name="Text Placeholder 22"/>
          <p:cNvSpPr>
            <a:spLocks noGrp="1"/>
          </p:cNvSpPr>
          <p:nvPr>
            <p:ph type="body" sz="quarter" idx="16" hasCustomPrompt="1"/>
          </p:nvPr>
        </p:nvSpPr>
        <p:spPr>
          <a:xfrm>
            <a:off x="8081952" y="1481197"/>
            <a:ext cx="3284088" cy="1069975"/>
          </a:xfrm>
        </p:spPr>
        <p:txBody>
          <a:bodyPr anchor="ctr">
            <a:noAutofit/>
          </a:bodyPr>
          <a:lstStyle>
            <a:lvl1pPr marL="0" indent="0">
              <a:buNone/>
              <a:defRPr sz="2800" b="1">
                <a:solidFill>
                  <a:srgbClr val="DE1E37"/>
                </a:solidFill>
              </a:defRPr>
            </a:lvl1pPr>
          </a:lstStyle>
          <a:p>
            <a:r>
              <a:rPr lang="en-US" dirty="0"/>
              <a:t>Click to edit Master title style</a:t>
            </a:r>
          </a:p>
        </p:txBody>
      </p:sp>
      <p:sp>
        <p:nvSpPr>
          <p:cNvPr id="10" name="Content Placeholder 9"/>
          <p:cNvSpPr>
            <a:spLocks noGrp="1"/>
          </p:cNvSpPr>
          <p:nvPr>
            <p:ph sz="quarter" idx="13"/>
          </p:nvPr>
        </p:nvSpPr>
        <p:spPr>
          <a:xfrm>
            <a:off x="4512376" y="2551172"/>
            <a:ext cx="3284088" cy="3605873"/>
          </a:xfrm>
        </p:spPr>
        <p:txBody>
          <a:bodyPr/>
          <a:lstStyle>
            <a:lvl1pPr marL="344488" indent="-344488">
              <a:defRPr sz="2000" baseline="0"/>
            </a:lvl1pPr>
            <a:lvl2pPr marL="801688" indent="-344488">
              <a:defRPr sz="1800"/>
            </a:lvl2pPr>
            <a:lvl3pPr marL="1198563" indent="-284163">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9"/>
          <p:cNvSpPr>
            <a:spLocks noGrp="1"/>
          </p:cNvSpPr>
          <p:nvPr>
            <p:ph sz="quarter" idx="17"/>
          </p:nvPr>
        </p:nvSpPr>
        <p:spPr>
          <a:xfrm>
            <a:off x="8081952" y="2551172"/>
            <a:ext cx="3284088" cy="3605873"/>
          </a:xfrm>
        </p:spPr>
        <p:txBody>
          <a:bodyPr/>
          <a:lstStyle>
            <a:lvl1pPr marL="344488" indent="-344488">
              <a:defRPr sz="2000" baseline="0"/>
            </a:lvl1pPr>
            <a:lvl2pPr marL="801688" indent="-344488">
              <a:defRPr sz="1800"/>
            </a:lvl2pPr>
            <a:lvl3pPr marL="1198563" indent="-284163">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Picture Placeholder 3"/>
          <p:cNvSpPr>
            <a:spLocks noGrp="1"/>
          </p:cNvSpPr>
          <p:nvPr>
            <p:ph type="pic" sz="quarter" idx="18"/>
          </p:nvPr>
        </p:nvSpPr>
        <p:spPr>
          <a:xfrm>
            <a:off x="2264" y="0"/>
            <a:ext cx="3397442" cy="6858000"/>
          </a:xfrm>
        </p:spPr>
        <p:txBody>
          <a:bodyPr/>
          <a:lstStyle/>
          <a:p>
            <a:endParaRPr lang="en-US"/>
          </a:p>
        </p:txBody>
      </p:sp>
    </p:spTree>
    <p:extLst>
      <p:ext uri="{BB962C8B-B14F-4D97-AF65-F5344CB8AC3E}">
        <p14:creationId xmlns:p14="http://schemas.microsoft.com/office/powerpoint/2010/main" val="1211551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Custom Layout with Header">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07832" y="617888"/>
            <a:ext cx="2622084" cy="18781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2570" y="322689"/>
            <a:ext cx="1614445" cy="479374"/>
          </a:xfrm>
          <a:prstGeom prst="rect">
            <a:avLst/>
          </a:prstGeom>
        </p:spPr>
      </p:pic>
    </p:spTree>
    <p:extLst>
      <p:ext uri="{BB962C8B-B14F-4D97-AF65-F5344CB8AC3E}">
        <p14:creationId xmlns:p14="http://schemas.microsoft.com/office/powerpoint/2010/main" val="2842699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6579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Large 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EE57E4-9E18-4491-8748-18C9ED9EDF86}" type="datetimeFigureOut">
              <a:rPr lang="en-US" smtClean="0"/>
              <a:t>10/12/2020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CA00117-8613-4583-B7C8-5919512F7D23}" type="slidenum">
              <a:rPr lang="en-US" smtClean="0"/>
              <a:t>‹#›</a:t>
            </a:fld>
            <a:endParaRPr lang="en-US"/>
          </a:p>
        </p:txBody>
      </p:sp>
      <p:sp>
        <p:nvSpPr>
          <p:cNvPr id="9" name="Text Placeholder 3"/>
          <p:cNvSpPr>
            <a:spLocks noGrp="1"/>
          </p:cNvSpPr>
          <p:nvPr>
            <p:ph type="body" sz="half" idx="2"/>
          </p:nvPr>
        </p:nvSpPr>
        <p:spPr>
          <a:xfrm>
            <a:off x="1832758" y="1761565"/>
            <a:ext cx="9521041" cy="3738282"/>
          </a:xfrm>
          <a:prstGeom prst="rect">
            <a:avLst/>
          </a:prstGeom>
        </p:spPr>
        <p:txBody>
          <a:bodyPr>
            <a:normAutofit/>
          </a:bodyPr>
          <a:lstStyle>
            <a:lvl1pPr marL="0" indent="0">
              <a:lnSpc>
                <a:spcPct val="120000"/>
              </a:lnSpc>
              <a:buNone/>
              <a:defRPr sz="3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Tree>
    <p:extLst>
      <p:ext uri="{BB962C8B-B14F-4D97-AF65-F5344CB8AC3E}">
        <p14:creationId xmlns:p14="http://schemas.microsoft.com/office/powerpoint/2010/main" val="1101598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Picture &amp; caption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sp>
        <p:nvSpPr>
          <p:cNvPr id="9" name="Text Placeholder 2"/>
          <p:cNvSpPr>
            <a:spLocks noGrp="1"/>
          </p:cNvSpPr>
          <p:nvPr>
            <p:ph type="body" idx="1" hasCustomPrompt="1"/>
          </p:nvPr>
        </p:nvSpPr>
        <p:spPr>
          <a:xfrm>
            <a:off x="717178" y="5671670"/>
            <a:ext cx="10515600" cy="453813"/>
          </a:xfrm>
          <a:prstGeom prst="rect">
            <a:avLst/>
          </a:prstGeom>
        </p:spPr>
        <p:txBody>
          <a:bodyPr/>
          <a:lstStyle>
            <a:lvl1pPr marL="0" indent="0" algn="ctr">
              <a:buNone/>
              <a:defRPr sz="240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Picture caption</a:t>
            </a:r>
          </a:p>
        </p:txBody>
      </p:sp>
      <p:sp>
        <p:nvSpPr>
          <p:cNvPr id="10" name="Content Placeholder 2"/>
          <p:cNvSpPr>
            <a:spLocks noGrp="1"/>
          </p:cNvSpPr>
          <p:nvPr>
            <p:ph sz="quarter" idx="11" hasCustomPrompt="1"/>
          </p:nvPr>
        </p:nvSpPr>
        <p:spPr>
          <a:xfrm>
            <a:off x="3041650" y="1357313"/>
            <a:ext cx="5865813" cy="3879850"/>
          </a:xfrm>
        </p:spPr>
        <p:txBody>
          <a:bodyPr/>
          <a:lstStyle>
            <a:lvl1pPr marL="0" indent="0">
              <a:buFontTx/>
              <a:buNone/>
              <a:defRPr>
                <a:solidFill>
                  <a:schemeClr val="bg1"/>
                </a:solidFill>
              </a:defRPr>
            </a:lvl1pPr>
          </a:lstStyle>
          <a:p>
            <a:pPr lvl="0"/>
            <a:r>
              <a:rPr lang="en-US" dirty="0"/>
              <a:t>Click picture icon (bottom left) to add a picture</a:t>
            </a:r>
          </a:p>
        </p:txBody>
      </p:sp>
    </p:spTree>
    <p:extLst>
      <p:ext uri="{BB962C8B-B14F-4D97-AF65-F5344CB8AC3E}">
        <p14:creationId xmlns:p14="http://schemas.microsoft.com/office/powerpoint/2010/main" val="3349699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Picture &amp; caption - grey">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07832" y="617888"/>
            <a:ext cx="2622084" cy="187814"/>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sp>
        <p:nvSpPr>
          <p:cNvPr id="10" name="Text Placeholder 2"/>
          <p:cNvSpPr>
            <a:spLocks noGrp="1"/>
          </p:cNvSpPr>
          <p:nvPr>
            <p:ph type="body" idx="1" hasCustomPrompt="1"/>
          </p:nvPr>
        </p:nvSpPr>
        <p:spPr>
          <a:xfrm>
            <a:off x="717178" y="5671670"/>
            <a:ext cx="10515600" cy="453813"/>
          </a:xfrm>
          <a:prstGeom prst="rect">
            <a:avLst/>
          </a:prstGeom>
        </p:spPr>
        <p:txBody>
          <a:bodyPr/>
          <a:lstStyle>
            <a:lvl1pPr marL="0" indent="0" algn="ctr">
              <a:buNone/>
              <a:defRPr sz="240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Picture caption</a:t>
            </a:r>
          </a:p>
        </p:txBody>
      </p:sp>
      <p:sp>
        <p:nvSpPr>
          <p:cNvPr id="11" name="Content Placeholder 2"/>
          <p:cNvSpPr>
            <a:spLocks noGrp="1"/>
          </p:cNvSpPr>
          <p:nvPr>
            <p:ph sz="quarter" idx="11" hasCustomPrompt="1"/>
          </p:nvPr>
        </p:nvSpPr>
        <p:spPr>
          <a:xfrm>
            <a:off x="3041650" y="1357313"/>
            <a:ext cx="5865813" cy="3879850"/>
          </a:xfrm>
        </p:spPr>
        <p:txBody>
          <a:bodyPr/>
          <a:lstStyle>
            <a:lvl1pPr marL="0" indent="0">
              <a:buFontTx/>
              <a:buNone/>
              <a:defRPr>
                <a:solidFill>
                  <a:schemeClr val="bg1"/>
                </a:solidFill>
              </a:defRPr>
            </a:lvl1pPr>
          </a:lstStyle>
          <a:p>
            <a:pPr lvl="0"/>
            <a:r>
              <a:rPr lang="en-US" dirty="0"/>
              <a:t>Click picture icon (bottom left) to add a picture</a:t>
            </a:r>
          </a:p>
        </p:txBody>
      </p:sp>
    </p:spTree>
    <p:extLst>
      <p:ext uri="{BB962C8B-B14F-4D97-AF65-F5344CB8AC3E}">
        <p14:creationId xmlns:p14="http://schemas.microsoft.com/office/powerpoint/2010/main" val="283602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Picture &amp; caption - whit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07832" y="617888"/>
            <a:ext cx="2622084" cy="187814"/>
          </a:xfrm>
          <a:prstGeom prst="rect">
            <a:avLst/>
          </a:prstGeom>
        </p:spPr>
      </p:pic>
      <p:sp>
        <p:nvSpPr>
          <p:cNvPr id="8" name="Text Placeholder 2"/>
          <p:cNvSpPr>
            <a:spLocks noGrp="1"/>
          </p:cNvSpPr>
          <p:nvPr>
            <p:ph type="body" idx="1" hasCustomPrompt="1"/>
          </p:nvPr>
        </p:nvSpPr>
        <p:spPr>
          <a:xfrm>
            <a:off x="717178" y="5671670"/>
            <a:ext cx="10515600" cy="453813"/>
          </a:xfrm>
          <a:prstGeom prst="rect">
            <a:avLst/>
          </a:prstGeom>
        </p:spPr>
        <p:txBody>
          <a:bodyPr/>
          <a:lstStyle>
            <a:lvl1pPr marL="0" indent="0" algn="ctr">
              <a:buNone/>
              <a:defRPr sz="24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Picture caption</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2570" y="322689"/>
            <a:ext cx="1614445" cy="479374"/>
          </a:xfrm>
          <a:prstGeom prst="rect">
            <a:avLst/>
          </a:prstGeom>
        </p:spPr>
      </p:pic>
      <p:sp>
        <p:nvSpPr>
          <p:cNvPr id="3" name="Content Placeholder 2"/>
          <p:cNvSpPr>
            <a:spLocks noGrp="1"/>
          </p:cNvSpPr>
          <p:nvPr>
            <p:ph sz="quarter" idx="11" hasCustomPrompt="1"/>
          </p:nvPr>
        </p:nvSpPr>
        <p:spPr>
          <a:xfrm>
            <a:off x="3041650" y="1357313"/>
            <a:ext cx="5865813" cy="3879850"/>
          </a:xfrm>
        </p:spPr>
        <p:txBody>
          <a:bodyPr/>
          <a:lstStyle>
            <a:lvl1pPr marL="0" indent="0">
              <a:buFontTx/>
              <a:buNone/>
              <a:defRPr/>
            </a:lvl1pPr>
          </a:lstStyle>
          <a:p>
            <a:pPr lvl="0"/>
            <a:r>
              <a:rPr lang="en-US" dirty="0"/>
              <a:t>Click picture icon (bottom left) to add a picture</a:t>
            </a:r>
          </a:p>
        </p:txBody>
      </p:sp>
    </p:spTree>
    <p:extLst>
      <p:ext uri="{BB962C8B-B14F-4D97-AF65-F5344CB8AC3E}">
        <p14:creationId xmlns:p14="http://schemas.microsoft.com/office/powerpoint/2010/main" val="3155736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Picture &amp; caption - grey">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07832" y="617888"/>
            <a:ext cx="2622084" cy="187814"/>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sp>
        <p:nvSpPr>
          <p:cNvPr id="10" name="Text Placeholder 2"/>
          <p:cNvSpPr>
            <a:spLocks noGrp="1"/>
          </p:cNvSpPr>
          <p:nvPr>
            <p:ph type="body" idx="1" hasCustomPrompt="1"/>
          </p:nvPr>
        </p:nvSpPr>
        <p:spPr>
          <a:xfrm>
            <a:off x="717178" y="5671670"/>
            <a:ext cx="10515600" cy="453813"/>
          </a:xfrm>
          <a:prstGeom prst="rect">
            <a:avLst/>
          </a:prstGeom>
        </p:spPr>
        <p:txBody>
          <a:bodyPr/>
          <a:lstStyle>
            <a:lvl1pPr marL="0" indent="0" algn="ctr">
              <a:buNone/>
              <a:defRPr sz="240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Picture caption</a:t>
            </a:r>
          </a:p>
        </p:txBody>
      </p:sp>
      <p:sp>
        <p:nvSpPr>
          <p:cNvPr id="11" name="Content Placeholder 2"/>
          <p:cNvSpPr>
            <a:spLocks noGrp="1"/>
          </p:cNvSpPr>
          <p:nvPr>
            <p:ph sz="quarter" idx="11" hasCustomPrompt="1"/>
          </p:nvPr>
        </p:nvSpPr>
        <p:spPr>
          <a:xfrm>
            <a:off x="3041650" y="1357313"/>
            <a:ext cx="5865813" cy="3879850"/>
          </a:xfrm>
        </p:spPr>
        <p:txBody>
          <a:bodyPr/>
          <a:lstStyle>
            <a:lvl1pPr marL="0" indent="0">
              <a:buFontTx/>
              <a:buNone/>
              <a:defRPr>
                <a:solidFill>
                  <a:schemeClr val="bg1"/>
                </a:solidFill>
              </a:defRPr>
            </a:lvl1pPr>
          </a:lstStyle>
          <a:p>
            <a:pPr lvl="0"/>
            <a:r>
              <a:rPr lang="en-US" dirty="0"/>
              <a:t>Click picture icon (bottom left) to add a picture</a:t>
            </a:r>
          </a:p>
        </p:txBody>
      </p:sp>
    </p:spTree>
    <p:extLst>
      <p:ext uri="{BB962C8B-B14F-4D97-AF65-F5344CB8AC3E}">
        <p14:creationId xmlns:p14="http://schemas.microsoft.com/office/powerpoint/2010/main" val="1224232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Graph on grey">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07832" y="617888"/>
            <a:ext cx="2622084" cy="187814"/>
          </a:xfrm>
          <a:prstGeom prst="rect">
            <a:avLst/>
          </a:prstGeom>
        </p:spPr>
      </p:pic>
      <p:sp>
        <p:nvSpPr>
          <p:cNvPr id="8" name="Text Placeholder 2"/>
          <p:cNvSpPr>
            <a:spLocks noGrp="1"/>
          </p:cNvSpPr>
          <p:nvPr>
            <p:ph type="body" idx="1"/>
          </p:nvPr>
        </p:nvSpPr>
        <p:spPr>
          <a:xfrm>
            <a:off x="8907832" y="2975274"/>
            <a:ext cx="2622083" cy="3406275"/>
          </a:xfrm>
          <a:prstGeom prst="rect">
            <a:avLst/>
          </a:prstGeom>
        </p:spPr>
        <p:txBody>
          <a:bodyPr>
            <a:normAutofit/>
          </a:bodyPr>
          <a:lstStyle>
            <a:lvl1pPr marL="0" indent="0" algn="l">
              <a:lnSpc>
                <a:spcPct val="120000"/>
              </a:lnSpc>
              <a:buNone/>
              <a:defRPr sz="1400" spc="-5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sp>
        <p:nvSpPr>
          <p:cNvPr id="3" name="Chart Placeholder 2"/>
          <p:cNvSpPr>
            <a:spLocks noGrp="1"/>
          </p:cNvSpPr>
          <p:nvPr>
            <p:ph type="chart" sz="quarter" idx="10"/>
          </p:nvPr>
        </p:nvSpPr>
        <p:spPr>
          <a:xfrm>
            <a:off x="1303371" y="1112427"/>
            <a:ext cx="7224611" cy="5365375"/>
          </a:xfrm>
        </p:spPr>
        <p:txBody>
          <a:bodyPr/>
          <a:lstStyle>
            <a:lvl1pPr>
              <a:defRPr>
                <a:solidFill>
                  <a:schemeClr val="bg1"/>
                </a:solidFill>
              </a:defRPr>
            </a:lvl1pPr>
          </a:lstStyle>
          <a:p>
            <a:endParaRPr lang="en-US" dirty="0"/>
          </a:p>
        </p:txBody>
      </p:sp>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spTree>
    <p:extLst>
      <p:ext uri="{BB962C8B-B14F-4D97-AF65-F5344CB8AC3E}">
        <p14:creationId xmlns:p14="http://schemas.microsoft.com/office/powerpoint/2010/main" val="50323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Graph on colou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07832" y="617888"/>
            <a:ext cx="2622084" cy="187814"/>
          </a:xfrm>
          <a:prstGeom prst="rect">
            <a:avLst/>
          </a:prstGeom>
        </p:spPr>
      </p:pic>
      <p:sp>
        <p:nvSpPr>
          <p:cNvPr id="8" name="Text Placeholder 2"/>
          <p:cNvSpPr>
            <a:spLocks noGrp="1"/>
          </p:cNvSpPr>
          <p:nvPr>
            <p:ph type="body" idx="1"/>
          </p:nvPr>
        </p:nvSpPr>
        <p:spPr>
          <a:xfrm>
            <a:off x="8907832" y="2975274"/>
            <a:ext cx="2622083" cy="3406275"/>
          </a:xfrm>
          <a:prstGeom prst="rect">
            <a:avLst/>
          </a:prstGeom>
        </p:spPr>
        <p:txBody>
          <a:bodyPr>
            <a:normAutofit/>
          </a:bodyPr>
          <a:lstStyle>
            <a:lvl1pPr marL="0" indent="0" algn="l">
              <a:lnSpc>
                <a:spcPct val="120000"/>
              </a:lnSpc>
              <a:buNone/>
              <a:defRPr sz="1400" spc="-5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sp>
        <p:nvSpPr>
          <p:cNvPr id="10" name="Chart Placeholder 2"/>
          <p:cNvSpPr>
            <a:spLocks noGrp="1"/>
          </p:cNvSpPr>
          <p:nvPr>
            <p:ph type="chart" sz="quarter" idx="10"/>
          </p:nvPr>
        </p:nvSpPr>
        <p:spPr>
          <a:xfrm>
            <a:off x="1303371" y="1112427"/>
            <a:ext cx="7224611" cy="5365375"/>
          </a:xfrm>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1315224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Graph on whit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07832" y="617888"/>
            <a:ext cx="2622084" cy="18781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2570" y="322689"/>
            <a:ext cx="1614445" cy="479374"/>
          </a:xfrm>
          <a:prstGeom prst="rect">
            <a:avLst/>
          </a:prstGeom>
        </p:spPr>
      </p:pic>
      <p:sp>
        <p:nvSpPr>
          <p:cNvPr id="9" name="Text Placeholder 2"/>
          <p:cNvSpPr>
            <a:spLocks noGrp="1"/>
          </p:cNvSpPr>
          <p:nvPr>
            <p:ph type="body" idx="1"/>
          </p:nvPr>
        </p:nvSpPr>
        <p:spPr>
          <a:xfrm>
            <a:off x="8907832" y="2975274"/>
            <a:ext cx="2622083" cy="3406275"/>
          </a:xfrm>
          <a:prstGeom prst="rect">
            <a:avLst/>
          </a:prstGeom>
        </p:spPr>
        <p:txBody>
          <a:bodyPr>
            <a:normAutofit/>
          </a:bodyPr>
          <a:lstStyle>
            <a:lvl1pPr marL="0" marR="0" indent="0" algn="l" defTabSz="914400" rtl="0" eaLnBrk="1" fontAlgn="auto" latinLnBrk="0" hangingPunct="1">
              <a:lnSpc>
                <a:spcPct val="120000"/>
              </a:lnSpc>
              <a:spcBef>
                <a:spcPts val="1000"/>
              </a:spcBef>
              <a:spcAft>
                <a:spcPts val="0"/>
              </a:spcAft>
              <a:buClr>
                <a:srgbClr val="DC3220"/>
              </a:buClr>
              <a:buSzPct val="80000"/>
              <a:buFontTx/>
              <a:buNone/>
              <a:tabLst/>
              <a:defRPr sz="1400" spc="-50" baseline="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
                <a:srgbClr val="DC3220"/>
              </a:buClr>
              <a:buSzPct val="80000"/>
              <a:buFontTx/>
              <a:buNone/>
              <a:tabLst/>
              <a:defRPr/>
            </a:pPr>
            <a:r>
              <a:rPr lang="en-US" dirty="0"/>
              <a:t>Edit Master text styles</a:t>
            </a:r>
          </a:p>
        </p:txBody>
      </p:sp>
      <p:sp>
        <p:nvSpPr>
          <p:cNvPr id="10" name="Chart Placeholder 2"/>
          <p:cNvSpPr>
            <a:spLocks noGrp="1"/>
          </p:cNvSpPr>
          <p:nvPr>
            <p:ph type="chart" sz="quarter" idx="10" hasCustomPrompt="1"/>
          </p:nvPr>
        </p:nvSpPr>
        <p:spPr>
          <a:xfrm>
            <a:off x="1303371" y="1112427"/>
            <a:ext cx="7224611" cy="5365375"/>
          </a:xfrm>
        </p:spPr>
        <p:txBody>
          <a:bodyPr/>
          <a:lstStyle>
            <a:lvl1pPr>
              <a:defRPr>
                <a:solidFill>
                  <a:schemeClr val="bg2">
                    <a:lumMod val="50000"/>
                  </a:schemeClr>
                </a:solidFill>
              </a:defRPr>
            </a:lvl1pPr>
          </a:lstStyle>
          <a:p>
            <a:r>
              <a:rPr lang="en-US" dirty="0"/>
              <a:t>Chart</a:t>
            </a:r>
          </a:p>
        </p:txBody>
      </p:sp>
    </p:spTree>
    <p:extLst>
      <p:ext uri="{BB962C8B-B14F-4D97-AF65-F5344CB8AC3E}">
        <p14:creationId xmlns:p14="http://schemas.microsoft.com/office/powerpoint/2010/main" val="3665059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Grey Series: Horiz Split layout - bullets">
    <p:spTree>
      <p:nvGrpSpPr>
        <p:cNvPr id="1" name=""/>
        <p:cNvGrpSpPr/>
        <p:nvPr/>
      </p:nvGrpSpPr>
      <p:grpSpPr>
        <a:xfrm>
          <a:off x="0" y="0"/>
          <a:ext cx="0" cy="0"/>
          <a:chOff x="0" y="0"/>
          <a:chExt cx="0" cy="0"/>
        </a:xfrm>
      </p:grpSpPr>
      <p:pic>
        <p:nvPicPr>
          <p:cNvPr id="25" name="Picture 24"/>
          <p:cNvPicPr>
            <a:picLocks noChangeAspect="1"/>
          </p:cNvPicPr>
          <p:nvPr userDrawn="1"/>
        </p:nvPicPr>
        <p:blipFill rotWithShape="1">
          <a:blip r:embed="rId2" cstate="print">
            <a:extLst>
              <a:ext uri="{28A0092B-C50C-407E-A947-70E740481C1C}">
                <a14:useLocalDpi xmlns:a14="http://schemas.microsoft.com/office/drawing/2010/main" val="0"/>
              </a:ext>
            </a:extLst>
          </a:blip>
          <a:srcRect l="2187" t="6249" r="3554" b="5792"/>
          <a:stretch/>
        </p:blipFill>
        <p:spPr>
          <a:xfrm>
            <a:off x="0" y="3446956"/>
            <a:ext cx="12192000" cy="3411044"/>
          </a:xfrm>
          <a:prstGeom prst="rect">
            <a:avLst/>
          </a:prstGeom>
        </p:spPr>
      </p:pic>
      <p:sp>
        <p:nvSpPr>
          <p:cNvPr id="37" name="Date Placeholder 2"/>
          <p:cNvSpPr>
            <a:spLocks noGrp="1"/>
          </p:cNvSpPr>
          <p:nvPr>
            <p:ph type="dt" sz="half" idx="10"/>
          </p:nvPr>
        </p:nvSpPr>
        <p:spPr>
          <a:xfrm>
            <a:off x="8610600" y="6356350"/>
            <a:ext cx="2743200" cy="365125"/>
          </a:xfrm>
        </p:spPr>
        <p:txBody>
          <a:bodyPr/>
          <a:lstStyle/>
          <a:p>
            <a:fld id="{AEEE57E4-9E18-4491-8748-18C9ED9EDF86}" type="datetimeFigureOut">
              <a:rPr lang="en-US" smtClean="0"/>
              <a:pPr/>
              <a:t>10/12/2020</a:t>
            </a:fld>
            <a:endParaRPr lang="en-US" dirty="0"/>
          </a:p>
        </p:txBody>
      </p:sp>
      <p:sp>
        <p:nvSpPr>
          <p:cNvPr id="38" name="Footer Placeholder 3"/>
          <p:cNvSpPr>
            <a:spLocks noGrp="1"/>
          </p:cNvSpPr>
          <p:nvPr>
            <p:ph type="ftr" sz="quarter" idx="11"/>
          </p:nvPr>
        </p:nvSpPr>
        <p:spPr>
          <a:xfrm>
            <a:off x="838200" y="6356350"/>
            <a:ext cx="4114800" cy="365125"/>
          </a:xfrm>
        </p:spPr>
        <p:txBody>
          <a:bodyPr/>
          <a:lstStyle/>
          <a:p>
            <a:endParaRPr lang="en-US" dirty="0"/>
          </a:p>
        </p:txBody>
      </p:sp>
      <p:sp>
        <p:nvSpPr>
          <p:cNvPr id="39" name="Slide Number Placeholder 4"/>
          <p:cNvSpPr>
            <a:spLocks noGrp="1"/>
          </p:cNvSpPr>
          <p:nvPr>
            <p:ph type="sldNum" sz="quarter" idx="12"/>
          </p:nvPr>
        </p:nvSpPr>
        <p:spPr>
          <a:xfrm>
            <a:off x="10719706" y="6356349"/>
            <a:ext cx="634093" cy="365125"/>
          </a:xfrm>
        </p:spPr>
        <p:txBody>
          <a:bodyPr/>
          <a:lstStyle/>
          <a:p>
            <a:fld id="{BCA00117-8613-4583-B7C8-5919512F7D23}" type="slidenum">
              <a:rPr lang="en-US" smtClean="0"/>
              <a:t>‹#›</a:t>
            </a:fld>
            <a:endParaRPr lang="en-US" dirty="0"/>
          </a:p>
        </p:txBody>
      </p:sp>
      <p:sp>
        <p:nvSpPr>
          <p:cNvPr id="40" name="Text Placeholder 14"/>
          <p:cNvSpPr>
            <a:spLocks noGrp="1"/>
          </p:cNvSpPr>
          <p:nvPr>
            <p:ph type="body" sz="quarter" idx="16"/>
          </p:nvPr>
        </p:nvSpPr>
        <p:spPr>
          <a:xfrm>
            <a:off x="1945810" y="3930936"/>
            <a:ext cx="2620479" cy="327596"/>
          </a:xfrm>
          <a:prstGeom prst="rect">
            <a:avLst/>
          </a:prstGeom>
        </p:spPr>
        <p:txBody>
          <a:bodyPr/>
          <a:lstStyle>
            <a:lvl1pPr marL="0" indent="0" algn="ctr">
              <a:buNone/>
              <a:defRPr sz="2000" spc="-50" baseline="0">
                <a:solidFill>
                  <a:schemeClr val="bg1"/>
                </a:solidFill>
                <a:latin typeface="+mj-lt"/>
              </a:defRPr>
            </a:lvl1pPr>
            <a:lvl4pPr marL="1371600" indent="0">
              <a:buNone/>
              <a:defRPr/>
            </a:lvl4pPr>
          </a:lstStyle>
          <a:p>
            <a:pPr lvl="0"/>
            <a:r>
              <a:rPr lang="en-US" dirty="0"/>
              <a:t>Edit Master</a:t>
            </a:r>
          </a:p>
        </p:txBody>
      </p:sp>
      <p:sp>
        <p:nvSpPr>
          <p:cNvPr id="42" name="Text Placeholder 14"/>
          <p:cNvSpPr>
            <a:spLocks noGrp="1"/>
          </p:cNvSpPr>
          <p:nvPr>
            <p:ph type="body" sz="quarter" idx="18"/>
          </p:nvPr>
        </p:nvSpPr>
        <p:spPr>
          <a:xfrm>
            <a:off x="4847249" y="3930936"/>
            <a:ext cx="2617767" cy="327596"/>
          </a:xfrm>
          <a:prstGeom prst="rect">
            <a:avLst/>
          </a:prstGeom>
        </p:spPr>
        <p:txBody>
          <a:bodyPr/>
          <a:lstStyle>
            <a:lvl1pPr marL="0" indent="0" algn="ctr">
              <a:buNone/>
              <a:defRPr sz="2000" spc="-50" baseline="0">
                <a:solidFill>
                  <a:schemeClr val="bg1"/>
                </a:solidFill>
                <a:latin typeface="+mj-lt"/>
              </a:defRPr>
            </a:lvl1pPr>
            <a:lvl4pPr marL="1371600" indent="0">
              <a:buNone/>
              <a:defRPr/>
            </a:lvl4pPr>
          </a:lstStyle>
          <a:p>
            <a:pPr lvl="0"/>
            <a:r>
              <a:rPr lang="en-US" dirty="0"/>
              <a:t>Edit Master</a:t>
            </a:r>
          </a:p>
        </p:txBody>
      </p:sp>
      <p:sp>
        <p:nvSpPr>
          <p:cNvPr id="44" name="Text Placeholder 14"/>
          <p:cNvSpPr>
            <a:spLocks noGrp="1"/>
          </p:cNvSpPr>
          <p:nvPr>
            <p:ph type="body" sz="quarter" idx="20"/>
          </p:nvPr>
        </p:nvSpPr>
        <p:spPr>
          <a:xfrm>
            <a:off x="7748401" y="3930936"/>
            <a:ext cx="2603500" cy="327596"/>
          </a:xfrm>
          <a:prstGeom prst="rect">
            <a:avLst/>
          </a:prstGeom>
        </p:spPr>
        <p:txBody>
          <a:bodyPr/>
          <a:lstStyle>
            <a:lvl1pPr marL="0" indent="0" algn="ctr">
              <a:buNone/>
              <a:defRPr sz="2000" spc="-50" baseline="0">
                <a:solidFill>
                  <a:schemeClr val="bg1"/>
                </a:solidFill>
                <a:latin typeface="+mj-lt"/>
              </a:defRPr>
            </a:lvl1pPr>
            <a:lvl4pPr marL="1371600" indent="0">
              <a:buNone/>
              <a:defRPr/>
            </a:lvl4pPr>
          </a:lstStyle>
          <a:p>
            <a:pPr lvl="0"/>
            <a:r>
              <a:rPr lang="en-US" dirty="0"/>
              <a:t>Edit Master</a:t>
            </a:r>
          </a:p>
        </p:txBody>
      </p:sp>
      <p:sp>
        <p:nvSpPr>
          <p:cNvPr id="46" name="Text Placeholder 9"/>
          <p:cNvSpPr>
            <a:spLocks noGrp="1"/>
          </p:cNvSpPr>
          <p:nvPr>
            <p:ph type="body" sz="quarter" idx="23"/>
          </p:nvPr>
        </p:nvSpPr>
        <p:spPr>
          <a:xfrm>
            <a:off x="1832758" y="2183753"/>
            <a:ext cx="9521041" cy="1126677"/>
          </a:xfrm>
        </p:spPr>
        <p:txBody>
          <a:bodyPr>
            <a:normAutofit/>
          </a:bodyPr>
          <a:lstStyle>
            <a:lvl1pPr marL="0" indent="0" algn="l">
              <a:buNone/>
              <a:defRPr sz="2400"/>
            </a:lvl1pPr>
          </a:lstStyle>
          <a:p>
            <a:pPr lvl="0"/>
            <a:r>
              <a:rPr lang="en-US" dirty="0"/>
              <a:t>Edit Master text styles</a:t>
            </a:r>
          </a:p>
        </p:txBody>
      </p:sp>
      <p:sp>
        <p:nvSpPr>
          <p:cNvPr id="47" name="Title 1"/>
          <p:cNvSpPr>
            <a:spLocks noGrp="1"/>
          </p:cNvSpPr>
          <p:nvPr>
            <p:ph type="title"/>
          </p:nvPr>
        </p:nvSpPr>
        <p:spPr>
          <a:xfrm>
            <a:off x="1832759" y="1649506"/>
            <a:ext cx="9521041" cy="534248"/>
          </a:xfrm>
          <a:prstGeom prst="rect">
            <a:avLst/>
          </a:prstGeom>
        </p:spPr>
        <p:txBody>
          <a:bodyPr/>
          <a:lstStyle>
            <a:lvl1pPr>
              <a:defRPr b="1"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cxnSp>
        <p:nvCxnSpPr>
          <p:cNvPr id="48" name="Straight Connector 47"/>
          <p:cNvCxnSpPr/>
          <p:nvPr userDrawn="1"/>
        </p:nvCxnSpPr>
        <p:spPr>
          <a:xfrm flipH="1" flipV="1">
            <a:off x="7594600" y="3889829"/>
            <a:ext cx="14515" cy="21009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flipH="1" flipV="1">
            <a:off x="4695874" y="3889829"/>
            <a:ext cx="14515" cy="21009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Content Placeholder 9"/>
          <p:cNvSpPr>
            <a:spLocks noGrp="1"/>
          </p:cNvSpPr>
          <p:nvPr>
            <p:ph sz="quarter" idx="13"/>
          </p:nvPr>
        </p:nvSpPr>
        <p:spPr>
          <a:xfrm>
            <a:off x="1945810" y="4283178"/>
            <a:ext cx="2610778" cy="1674803"/>
          </a:xfrm>
        </p:spPr>
        <p:txBody>
          <a:bodyPr>
            <a:noAutofit/>
          </a:bodyPr>
          <a:lstStyle>
            <a:lvl1pPr marL="344488" indent="-344488">
              <a:defRPr sz="1600" spc="-50" baseline="0">
                <a:solidFill>
                  <a:schemeClr val="bg1"/>
                </a:solidFill>
              </a:defRPr>
            </a:lvl1pPr>
            <a:lvl2pPr marL="801688" indent="-344488">
              <a:defRPr sz="1400" spc="-50" baseline="0">
                <a:solidFill>
                  <a:schemeClr val="bg1"/>
                </a:solidFill>
              </a:defRPr>
            </a:lvl2pPr>
            <a:lvl3pPr marL="1198563" indent="-284163">
              <a:defRPr sz="1200" spc="-50" baseline="0">
                <a:solidFill>
                  <a:schemeClr val="bg1"/>
                </a:solidFill>
              </a:defRPr>
            </a:lvl3pPr>
            <a:lvl4pPr>
              <a:defRPr sz="1100" spc="-50" baseline="0">
                <a:solidFill>
                  <a:schemeClr val="bg1"/>
                </a:solidFill>
              </a:defRPr>
            </a:lvl4pPr>
            <a:lvl5pPr>
              <a:defRPr sz="1100" spc="-50" baseline="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1" name="Content Placeholder 9"/>
          <p:cNvSpPr>
            <a:spLocks noGrp="1"/>
          </p:cNvSpPr>
          <p:nvPr>
            <p:ph sz="quarter" idx="24"/>
          </p:nvPr>
        </p:nvSpPr>
        <p:spPr>
          <a:xfrm>
            <a:off x="4854239" y="4283178"/>
            <a:ext cx="2610778" cy="1674803"/>
          </a:xfrm>
        </p:spPr>
        <p:txBody>
          <a:bodyPr>
            <a:noAutofit/>
          </a:bodyPr>
          <a:lstStyle>
            <a:lvl1pPr marL="344488" indent="-344488">
              <a:defRPr sz="1600" spc="-50" baseline="0">
                <a:solidFill>
                  <a:schemeClr val="bg1"/>
                </a:solidFill>
              </a:defRPr>
            </a:lvl1pPr>
            <a:lvl2pPr marL="801688" indent="-344488">
              <a:defRPr sz="1400" spc="-50" baseline="0">
                <a:solidFill>
                  <a:schemeClr val="bg1"/>
                </a:solidFill>
              </a:defRPr>
            </a:lvl2pPr>
            <a:lvl3pPr marL="1198563" indent="-284163">
              <a:defRPr sz="1200" spc="-50" baseline="0">
                <a:solidFill>
                  <a:schemeClr val="bg1"/>
                </a:solidFill>
              </a:defRPr>
            </a:lvl3pPr>
            <a:lvl4pPr>
              <a:defRPr sz="1100" spc="-50" baseline="0">
                <a:solidFill>
                  <a:schemeClr val="bg1"/>
                </a:solidFill>
              </a:defRPr>
            </a:lvl4pPr>
            <a:lvl5pPr>
              <a:defRPr sz="1100" spc="-50" baseline="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2" name="Content Placeholder 9"/>
          <p:cNvSpPr>
            <a:spLocks noGrp="1"/>
          </p:cNvSpPr>
          <p:nvPr>
            <p:ph sz="quarter" idx="25"/>
          </p:nvPr>
        </p:nvSpPr>
        <p:spPr>
          <a:xfrm>
            <a:off x="7749630" y="4283178"/>
            <a:ext cx="2610778" cy="1674803"/>
          </a:xfrm>
        </p:spPr>
        <p:txBody>
          <a:bodyPr>
            <a:noAutofit/>
          </a:bodyPr>
          <a:lstStyle>
            <a:lvl1pPr marL="344488" indent="-344488">
              <a:defRPr sz="1600" spc="-50" baseline="0">
                <a:solidFill>
                  <a:schemeClr val="bg1"/>
                </a:solidFill>
              </a:defRPr>
            </a:lvl1pPr>
            <a:lvl2pPr marL="801688" indent="-344488">
              <a:defRPr sz="1400" spc="-50" baseline="0">
                <a:solidFill>
                  <a:schemeClr val="bg1"/>
                </a:solidFill>
              </a:defRPr>
            </a:lvl2pPr>
            <a:lvl3pPr marL="1198563" indent="-284163">
              <a:defRPr sz="1200" spc="-50" baseline="0">
                <a:solidFill>
                  <a:schemeClr val="bg1"/>
                </a:solidFill>
              </a:defRPr>
            </a:lvl3pPr>
            <a:lvl4pPr>
              <a:defRPr sz="1100" spc="-50" baseline="0">
                <a:solidFill>
                  <a:schemeClr val="bg1"/>
                </a:solidFill>
              </a:defRPr>
            </a:lvl4pPr>
            <a:lvl5pPr>
              <a:defRPr sz="1100" spc="-50" baseline="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224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Grey Series:  Horiz Split layout">
    <p:spTree>
      <p:nvGrpSpPr>
        <p:cNvPr id="1" name=""/>
        <p:cNvGrpSpPr/>
        <p:nvPr/>
      </p:nvGrpSpPr>
      <p:grpSpPr>
        <a:xfrm>
          <a:off x="0" y="0"/>
          <a:ext cx="0" cy="0"/>
          <a:chOff x="0" y="0"/>
          <a:chExt cx="0" cy="0"/>
        </a:xfrm>
      </p:grpSpPr>
      <p:pic>
        <p:nvPicPr>
          <p:cNvPr id="25" name="Picture 24"/>
          <p:cNvPicPr>
            <a:picLocks noChangeAspect="1"/>
          </p:cNvPicPr>
          <p:nvPr userDrawn="1"/>
        </p:nvPicPr>
        <p:blipFill rotWithShape="1">
          <a:blip r:embed="rId2" cstate="print">
            <a:extLst>
              <a:ext uri="{28A0092B-C50C-407E-A947-70E740481C1C}">
                <a14:useLocalDpi xmlns:a14="http://schemas.microsoft.com/office/drawing/2010/main" val="0"/>
              </a:ext>
            </a:extLst>
          </a:blip>
          <a:srcRect l="2187" t="6249" r="3554" b="5792"/>
          <a:stretch/>
        </p:blipFill>
        <p:spPr>
          <a:xfrm>
            <a:off x="0" y="3446956"/>
            <a:ext cx="12192000" cy="3411044"/>
          </a:xfrm>
          <a:prstGeom prst="rect">
            <a:avLst/>
          </a:prstGeom>
        </p:spPr>
      </p:pic>
      <p:sp>
        <p:nvSpPr>
          <p:cNvPr id="16" name="Date Placeholder 2"/>
          <p:cNvSpPr>
            <a:spLocks noGrp="1"/>
          </p:cNvSpPr>
          <p:nvPr>
            <p:ph type="dt" sz="half" idx="10"/>
          </p:nvPr>
        </p:nvSpPr>
        <p:spPr>
          <a:xfrm>
            <a:off x="8610600" y="6356350"/>
            <a:ext cx="2743200" cy="365125"/>
          </a:xfrm>
        </p:spPr>
        <p:txBody>
          <a:bodyPr/>
          <a:lstStyle/>
          <a:p>
            <a:fld id="{AEEE57E4-9E18-4491-8748-18C9ED9EDF86}" type="datetimeFigureOut">
              <a:rPr lang="en-US" smtClean="0"/>
              <a:pPr/>
              <a:t>10/12/2020</a:t>
            </a:fld>
            <a:endParaRPr lang="en-US" dirty="0"/>
          </a:p>
        </p:txBody>
      </p:sp>
      <p:sp>
        <p:nvSpPr>
          <p:cNvPr id="17" name="Footer Placeholder 3"/>
          <p:cNvSpPr>
            <a:spLocks noGrp="1"/>
          </p:cNvSpPr>
          <p:nvPr>
            <p:ph type="ftr" sz="quarter" idx="11"/>
          </p:nvPr>
        </p:nvSpPr>
        <p:spPr>
          <a:xfrm>
            <a:off x="838200" y="6356350"/>
            <a:ext cx="4114800" cy="365125"/>
          </a:xfrm>
        </p:spPr>
        <p:txBody>
          <a:bodyPr/>
          <a:lstStyle/>
          <a:p>
            <a:endParaRPr lang="en-US" dirty="0"/>
          </a:p>
        </p:txBody>
      </p:sp>
      <p:sp>
        <p:nvSpPr>
          <p:cNvPr id="18" name="Slide Number Placeholder 4"/>
          <p:cNvSpPr>
            <a:spLocks noGrp="1"/>
          </p:cNvSpPr>
          <p:nvPr>
            <p:ph type="sldNum" sz="quarter" idx="12"/>
          </p:nvPr>
        </p:nvSpPr>
        <p:spPr>
          <a:xfrm>
            <a:off x="10719706" y="6356349"/>
            <a:ext cx="634093" cy="365125"/>
          </a:xfrm>
        </p:spPr>
        <p:txBody>
          <a:bodyPr/>
          <a:lstStyle/>
          <a:p>
            <a:fld id="{BCA00117-8613-4583-B7C8-5919512F7D23}" type="slidenum">
              <a:rPr lang="en-US" smtClean="0"/>
              <a:t>‹#›</a:t>
            </a:fld>
            <a:endParaRPr lang="en-US" dirty="0"/>
          </a:p>
        </p:txBody>
      </p:sp>
      <p:sp>
        <p:nvSpPr>
          <p:cNvPr id="19" name="Text Placeholder 14"/>
          <p:cNvSpPr>
            <a:spLocks noGrp="1"/>
          </p:cNvSpPr>
          <p:nvPr>
            <p:ph type="body" sz="quarter" idx="16"/>
          </p:nvPr>
        </p:nvSpPr>
        <p:spPr>
          <a:xfrm>
            <a:off x="1506538" y="4379174"/>
            <a:ext cx="2603500" cy="327596"/>
          </a:xfrm>
          <a:prstGeom prst="rect">
            <a:avLst/>
          </a:prstGeom>
        </p:spPr>
        <p:txBody>
          <a:bodyPr/>
          <a:lstStyle>
            <a:lvl1pPr marL="0" indent="0" algn="ctr">
              <a:buNone/>
              <a:defRPr sz="2000" spc="-50" baseline="0">
                <a:solidFill>
                  <a:schemeClr val="bg1"/>
                </a:solidFill>
                <a:latin typeface="+mj-lt"/>
              </a:defRPr>
            </a:lvl1pPr>
            <a:lvl4pPr marL="1371600" indent="0">
              <a:buNone/>
              <a:defRPr/>
            </a:lvl4pPr>
          </a:lstStyle>
          <a:p>
            <a:pPr lvl="0"/>
            <a:r>
              <a:rPr lang="en-US" dirty="0"/>
              <a:t>Edit Master</a:t>
            </a:r>
          </a:p>
        </p:txBody>
      </p:sp>
      <p:sp>
        <p:nvSpPr>
          <p:cNvPr id="20" name="Text Placeholder 17"/>
          <p:cNvSpPr>
            <a:spLocks noGrp="1"/>
          </p:cNvSpPr>
          <p:nvPr>
            <p:ph type="body" sz="quarter" idx="17"/>
          </p:nvPr>
        </p:nvSpPr>
        <p:spPr>
          <a:xfrm>
            <a:off x="1506270" y="4725057"/>
            <a:ext cx="2603768" cy="1208277"/>
          </a:xfrm>
          <a:prstGeom prst="rect">
            <a:avLst/>
          </a:prstGeom>
        </p:spPr>
        <p:txBody>
          <a:bodyPr/>
          <a:lstStyle>
            <a:lvl1pPr marL="0" indent="0" algn="ctr">
              <a:buNone/>
              <a:defRPr sz="1600" spc="-50" baseline="0">
                <a:solidFill>
                  <a:schemeClr val="bg1">
                    <a:lumMod val="85000"/>
                  </a:schemeClr>
                </a:solidFill>
                <a:latin typeface="+mn-lt"/>
              </a:defRPr>
            </a:lvl1pPr>
          </a:lstStyle>
          <a:p>
            <a:pPr lvl="0"/>
            <a:r>
              <a:rPr lang="en-US" dirty="0"/>
              <a:t>Edit Master text</a:t>
            </a:r>
          </a:p>
        </p:txBody>
      </p:sp>
      <p:sp>
        <p:nvSpPr>
          <p:cNvPr id="21" name="Text Placeholder 14"/>
          <p:cNvSpPr>
            <a:spLocks noGrp="1"/>
          </p:cNvSpPr>
          <p:nvPr>
            <p:ph type="body" sz="quarter" idx="18"/>
          </p:nvPr>
        </p:nvSpPr>
        <p:spPr>
          <a:xfrm>
            <a:off x="4407977" y="4379174"/>
            <a:ext cx="2603500" cy="327596"/>
          </a:xfrm>
          <a:prstGeom prst="rect">
            <a:avLst/>
          </a:prstGeom>
        </p:spPr>
        <p:txBody>
          <a:bodyPr/>
          <a:lstStyle>
            <a:lvl1pPr marL="0" indent="0" algn="ctr">
              <a:buNone/>
              <a:defRPr sz="2000" spc="-50" baseline="0">
                <a:solidFill>
                  <a:schemeClr val="bg1"/>
                </a:solidFill>
                <a:latin typeface="+mj-lt"/>
              </a:defRPr>
            </a:lvl1pPr>
            <a:lvl4pPr marL="1371600" indent="0">
              <a:buNone/>
              <a:defRPr/>
            </a:lvl4pPr>
          </a:lstStyle>
          <a:p>
            <a:pPr lvl="0"/>
            <a:r>
              <a:rPr lang="en-US" dirty="0"/>
              <a:t>Edit Master</a:t>
            </a:r>
          </a:p>
        </p:txBody>
      </p:sp>
      <p:sp>
        <p:nvSpPr>
          <p:cNvPr id="22" name="Text Placeholder 17"/>
          <p:cNvSpPr>
            <a:spLocks noGrp="1"/>
          </p:cNvSpPr>
          <p:nvPr>
            <p:ph type="body" sz="quarter" idx="19"/>
          </p:nvPr>
        </p:nvSpPr>
        <p:spPr>
          <a:xfrm>
            <a:off x="4407709" y="4725057"/>
            <a:ext cx="2603768" cy="1208277"/>
          </a:xfrm>
          <a:prstGeom prst="rect">
            <a:avLst/>
          </a:prstGeom>
        </p:spPr>
        <p:txBody>
          <a:bodyPr/>
          <a:lstStyle>
            <a:lvl1pPr marL="0" indent="0" algn="ctr">
              <a:buNone/>
              <a:defRPr sz="1600" spc="-50" baseline="0">
                <a:solidFill>
                  <a:schemeClr val="bg1">
                    <a:lumMod val="85000"/>
                  </a:schemeClr>
                </a:solidFill>
                <a:latin typeface="+mn-lt"/>
              </a:defRPr>
            </a:lvl1pPr>
          </a:lstStyle>
          <a:p>
            <a:pPr lvl="0"/>
            <a:r>
              <a:rPr lang="en-US" dirty="0"/>
              <a:t>Edit Master text</a:t>
            </a:r>
          </a:p>
        </p:txBody>
      </p:sp>
      <p:sp>
        <p:nvSpPr>
          <p:cNvPr id="23" name="Text Placeholder 14"/>
          <p:cNvSpPr>
            <a:spLocks noGrp="1"/>
          </p:cNvSpPr>
          <p:nvPr>
            <p:ph type="body" sz="quarter" idx="20"/>
          </p:nvPr>
        </p:nvSpPr>
        <p:spPr>
          <a:xfrm>
            <a:off x="7309128" y="4379174"/>
            <a:ext cx="2603500" cy="327596"/>
          </a:xfrm>
          <a:prstGeom prst="rect">
            <a:avLst/>
          </a:prstGeom>
        </p:spPr>
        <p:txBody>
          <a:bodyPr/>
          <a:lstStyle>
            <a:lvl1pPr marL="0" indent="0" algn="ctr">
              <a:buNone/>
              <a:defRPr sz="2000" spc="-50" baseline="0">
                <a:solidFill>
                  <a:schemeClr val="bg1"/>
                </a:solidFill>
                <a:latin typeface="+mj-lt"/>
              </a:defRPr>
            </a:lvl1pPr>
            <a:lvl4pPr marL="1371600" indent="0">
              <a:buNone/>
              <a:defRPr/>
            </a:lvl4pPr>
          </a:lstStyle>
          <a:p>
            <a:pPr lvl="0"/>
            <a:r>
              <a:rPr lang="en-US" dirty="0"/>
              <a:t>Edit Master</a:t>
            </a:r>
          </a:p>
        </p:txBody>
      </p:sp>
      <p:sp>
        <p:nvSpPr>
          <p:cNvPr id="24" name="Text Placeholder 17"/>
          <p:cNvSpPr>
            <a:spLocks noGrp="1"/>
          </p:cNvSpPr>
          <p:nvPr>
            <p:ph type="body" sz="quarter" idx="21"/>
          </p:nvPr>
        </p:nvSpPr>
        <p:spPr>
          <a:xfrm>
            <a:off x="7308860" y="4725057"/>
            <a:ext cx="2603768" cy="1208277"/>
          </a:xfrm>
          <a:prstGeom prst="rect">
            <a:avLst/>
          </a:prstGeom>
        </p:spPr>
        <p:txBody>
          <a:bodyPr/>
          <a:lstStyle>
            <a:lvl1pPr marL="0" indent="0" algn="ctr">
              <a:buNone/>
              <a:defRPr sz="1600" spc="-50" baseline="0">
                <a:solidFill>
                  <a:schemeClr val="bg1">
                    <a:lumMod val="85000"/>
                  </a:schemeClr>
                </a:solidFill>
                <a:latin typeface="+mn-lt"/>
              </a:defRPr>
            </a:lvl1pPr>
          </a:lstStyle>
          <a:p>
            <a:pPr lvl="0"/>
            <a:r>
              <a:rPr lang="en-US" dirty="0"/>
              <a:t>Edit Master text</a:t>
            </a:r>
          </a:p>
        </p:txBody>
      </p:sp>
      <p:sp>
        <p:nvSpPr>
          <p:cNvPr id="26" name="Text Placeholder 26"/>
          <p:cNvSpPr>
            <a:spLocks noGrp="1"/>
          </p:cNvSpPr>
          <p:nvPr>
            <p:ph type="body" sz="quarter" idx="22"/>
          </p:nvPr>
        </p:nvSpPr>
        <p:spPr>
          <a:xfrm>
            <a:off x="1135974" y="1568508"/>
            <a:ext cx="8776654" cy="466344"/>
          </a:xfrm>
          <a:prstGeom prst="rect">
            <a:avLst/>
          </a:prstGeom>
        </p:spPr>
        <p:txBody>
          <a:bodyPr>
            <a:noAutofit/>
          </a:bodyPr>
          <a:lstStyle>
            <a:lvl1pPr marL="0" indent="0" algn="ctr">
              <a:buNone/>
              <a:defRPr sz="3200" b="1" baseline="0">
                <a:solidFill>
                  <a:srgbClr val="DE1E37"/>
                </a:solidFill>
                <a:latin typeface="+mj-lt"/>
              </a:defRPr>
            </a:lvl1pPr>
          </a:lstStyle>
          <a:p>
            <a:pPr lvl="0"/>
            <a:r>
              <a:rPr lang="en-US" dirty="0"/>
              <a:t>Edit Master text styles</a:t>
            </a:r>
          </a:p>
        </p:txBody>
      </p:sp>
      <p:sp>
        <p:nvSpPr>
          <p:cNvPr id="27" name="Text Placeholder 9"/>
          <p:cNvSpPr>
            <a:spLocks noGrp="1"/>
          </p:cNvSpPr>
          <p:nvPr>
            <p:ph type="body" sz="quarter" idx="23"/>
          </p:nvPr>
        </p:nvSpPr>
        <p:spPr>
          <a:xfrm>
            <a:off x="1135970" y="2154685"/>
            <a:ext cx="8776658" cy="1155746"/>
          </a:xfrm>
        </p:spPr>
        <p:txBody>
          <a:bodyPr>
            <a:normAutofit/>
          </a:bodyPr>
          <a:lstStyle>
            <a:lvl1pPr marL="0" indent="0" algn="ctr">
              <a:buNone/>
              <a:defRPr sz="2400" baseline="0"/>
            </a:lvl1pPr>
          </a:lstStyle>
          <a:p>
            <a:pPr lvl="0"/>
            <a:r>
              <a:rPr lang="en-US" dirty="0"/>
              <a:t>Edit Master text styles</a:t>
            </a:r>
          </a:p>
        </p:txBody>
      </p:sp>
      <p:cxnSp>
        <p:nvCxnSpPr>
          <p:cNvPr id="28" name="Straight Connector 27"/>
          <p:cNvCxnSpPr/>
          <p:nvPr userDrawn="1"/>
        </p:nvCxnSpPr>
        <p:spPr>
          <a:xfrm flipH="1" flipV="1">
            <a:off x="4255100" y="4321376"/>
            <a:ext cx="7258" cy="166220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flipH="1" flipV="1">
            <a:off x="7156406" y="4321376"/>
            <a:ext cx="7258" cy="166220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776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Grey Series: Horiz Bullets">
    <p:spTree>
      <p:nvGrpSpPr>
        <p:cNvPr id="1" name=""/>
        <p:cNvGrpSpPr/>
        <p:nvPr/>
      </p:nvGrpSpPr>
      <p:grpSpPr>
        <a:xfrm>
          <a:off x="0" y="0"/>
          <a:ext cx="0" cy="0"/>
          <a:chOff x="0" y="0"/>
          <a:chExt cx="0" cy="0"/>
        </a:xfrm>
      </p:grpSpPr>
      <p:pic>
        <p:nvPicPr>
          <p:cNvPr id="25" name="Picture 24"/>
          <p:cNvPicPr>
            <a:picLocks noChangeAspect="1"/>
          </p:cNvPicPr>
          <p:nvPr userDrawn="1"/>
        </p:nvPicPr>
        <p:blipFill rotWithShape="1">
          <a:blip r:embed="rId2" cstate="print">
            <a:extLst>
              <a:ext uri="{28A0092B-C50C-407E-A947-70E740481C1C}">
                <a14:useLocalDpi xmlns:a14="http://schemas.microsoft.com/office/drawing/2010/main" val="0"/>
              </a:ext>
            </a:extLst>
          </a:blip>
          <a:srcRect l="2187" t="6249" r="3554" b="5792"/>
          <a:stretch/>
        </p:blipFill>
        <p:spPr>
          <a:xfrm>
            <a:off x="0" y="3446956"/>
            <a:ext cx="12192000" cy="3411044"/>
          </a:xfrm>
          <a:prstGeom prst="rect">
            <a:avLst/>
          </a:prstGeom>
        </p:spPr>
      </p:pic>
      <p:sp>
        <p:nvSpPr>
          <p:cNvPr id="26" name="Text Placeholder 26"/>
          <p:cNvSpPr>
            <a:spLocks noGrp="1"/>
          </p:cNvSpPr>
          <p:nvPr>
            <p:ph type="body" sz="quarter" idx="22"/>
          </p:nvPr>
        </p:nvSpPr>
        <p:spPr>
          <a:xfrm>
            <a:off x="712462" y="2385328"/>
            <a:ext cx="8776654" cy="466344"/>
          </a:xfrm>
          <a:prstGeom prst="rect">
            <a:avLst/>
          </a:prstGeom>
        </p:spPr>
        <p:txBody>
          <a:bodyPr>
            <a:noAutofit/>
          </a:bodyPr>
          <a:lstStyle>
            <a:lvl1pPr marL="0" indent="0" algn="l">
              <a:buNone/>
              <a:defRPr sz="3200" b="1" baseline="0">
                <a:solidFill>
                  <a:srgbClr val="DE1E37"/>
                </a:solidFill>
                <a:latin typeface="+mj-lt"/>
              </a:defRPr>
            </a:lvl1pPr>
          </a:lstStyle>
          <a:p>
            <a:pPr lvl="0"/>
            <a:r>
              <a:rPr lang="en-US" dirty="0"/>
              <a:t>Edit Master text styles</a:t>
            </a:r>
          </a:p>
        </p:txBody>
      </p:sp>
      <p:sp>
        <p:nvSpPr>
          <p:cNvPr id="30" name="Text Placeholder 26"/>
          <p:cNvSpPr>
            <a:spLocks noGrp="1"/>
          </p:cNvSpPr>
          <p:nvPr>
            <p:ph type="body" sz="quarter" idx="23"/>
          </p:nvPr>
        </p:nvSpPr>
        <p:spPr>
          <a:xfrm>
            <a:off x="712462" y="1975975"/>
            <a:ext cx="8776654" cy="466344"/>
          </a:xfrm>
          <a:prstGeom prst="rect">
            <a:avLst/>
          </a:prstGeom>
        </p:spPr>
        <p:txBody>
          <a:bodyPr>
            <a:noAutofit/>
          </a:bodyPr>
          <a:lstStyle>
            <a:lvl1pPr marL="0" indent="0" algn="l">
              <a:buNone/>
              <a:defRPr sz="2000" b="1" baseline="0">
                <a:solidFill>
                  <a:srgbClr val="5D5D65"/>
                </a:solidFill>
                <a:latin typeface="+mj-lt"/>
              </a:defRPr>
            </a:lvl1pPr>
          </a:lstStyle>
          <a:p>
            <a:pPr lvl="0"/>
            <a:r>
              <a:rPr lang="en-US" dirty="0"/>
              <a:t>Edit Master text styles</a:t>
            </a:r>
          </a:p>
        </p:txBody>
      </p:sp>
      <p:sp>
        <p:nvSpPr>
          <p:cNvPr id="3" name="Text Placeholder 2"/>
          <p:cNvSpPr>
            <a:spLocks noGrp="1"/>
          </p:cNvSpPr>
          <p:nvPr>
            <p:ph type="body" sz="quarter" idx="25"/>
          </p:nvPr>
        </p:nvSpPr>
        <p:spPr>
          <a:xfrm>
            <a:off x="712462" y="3761828"/>
            <a:ext cx="10914062" cy="2781300"/>
          </a:xfrm>
        </p:spPr>
        <p:txBody>
          <a:bodyPr/>
          <a:lstStyle>
            <a:lvl1pPr marL="228600" indent="-228600">
              <a:buClr>
                <a:schemeClr val="accent1"/>
              </a:buClr>
              <a:buFont typeface="Arial" panose="020B0604020202020204" pitchFamily="34" charset="0"/>
              <a:buChar char="•"/>
              <a:defRPr>
                <a:solidFill>
                  <a:schemeClr val="bg1"/>
                </a:solidFill>
              </a:defRPr>
            </a:lvl1pPr>
            <a:lvl2pPr marL="685800" indent="-228600">
              <a:buClr>
                <a:schemeClr val="accent1"/>
              </a:buClr>
              <a:buFont typeface="Arial" panose="020B0604020202020204" pitchFamily="34" charset="0"/>
              <a:buChar char="•"/>
              <a:defRPr>
                <a:solidFill>
                  <a:schemeClr val="bg1"/>
                </a:solidFill>
              </a:defRPr>
            </a:lvl2pPr>
            <a:lvl3pPr marL="1143000" indent="-228600">
              <a:buClr>
                <a:schemeClr val="accent1"/>
              </a:buClr>
              <a:buFont typeface="Arial" panose="020B0604020202020204" pitchFamily="34" charset="0"/>
              <a:buChar char="•"/>
              <a:defRPr>
                <a:solidFill>
                  <a:schemeClr val="bg1"/>
                </a:solidFill>
              </a:defRPr>
            </a:lvl3pPr>
            <a:lvl4pPr marL="1600200" indent="-228600">
              <a:buClr>
                <a:schemeClr val="accent1"/>
              </a:buClr>
              <a:buFont typeface="Arial" panose="020B0604020202020204" pitchFamily="34" charset="0"/>
              <a:buChar char="•"/>
              <a:defRPr>
                <a:solidFill>
                  <a:schemeClr val="bg1"/>
                </a:solidFill>
              </a:defRPr>
            </a:lvl4pPr>
            <a:lvl5pPr marL="2057400" indent="-228600">
              <a:buClr>
                <a:schemeClr val="accent1"/>
              </a:buClr>
              <a:buFont typeface="Arial" panose="020B0604020202020204" pitchFamily="34" charset="0"/>
              <a:buChar cha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8367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Grey Series:  Vertical Split layout">
    <p:spTree>
      <p:nvGrpSpPr>
        <p:cNvPr id="1" name=""/>
        <p:cNvGrpSpPr/>
        <p:nvPr/>
      </p:nvGrpSpPr>
      <p:grpSpPr>
        <a:xfrm>
          <a:off x="0" y="0"/>
          <a:ext cx="0" cy="0"/>
          <a:chOff x="0" y="0"/>
          <a:chExt cx="0" cy="0"/>
        </a:xfrm>
      </p:grpSpPr>
      <p:pic>
        <p:nvPicPr>
          <p:cNvPr id="25" name="Picture 24"/>
          <p:cNvPicPr>
            <a:picLocks noChangeAspect="1"/>
          </p:cNvPicPr>
          <p:nvPr userDrawn="1"/>
        </p:nvPicPr>
        <p:blipFill rotWithShape="1">
          <a:blip r:embed="rId2">
            <a:extLst>
              <a:ext uri="{28A0092B-C50C-407E-A947-70E740481C1C}">
                <a14:useLocalDpi xmlns:a14="http://schemas.microsoft.com/office/drawing/2010/main" val="0"/>
              </a:ext>
            </a:extLst>
          </a:blip>
          <a:srcRect l="2187" t="6249" r="3554" b="5792"/>
          <a:stretch/>
        </p:blipFill>
        <p:spPr>
          <a:xfrm>
            <a:off x="7459579" y="0"/>
            <a:ext cx="4732421" cy="6858000"/>
          </a:xfrm>
          <a:prstGeom prst="rect">
            <a:avLst/>
          </a:prstGeom>
        </p:spPr>
      </p:pic>
      <p:sp>
        <p:nvSpPr>
          <p:cNvPr id="19" name="Text Placeholder 14"/>
          <p:cNvSpPr>
            <a:spLocks noGrp="1"/>
          </p:cNvSpPr>
          <p:nvPr>
            <p:ph type="body" sz="quarter" idx="16" hasCustomPrompt="1"/>
          </p:nvPr>
        </p:nvSpPr>
        <p:spPr>
          <a:xfrm>
            <a:off x="876087" y="4833782"/>
            <a:ext cx="5785664" cy="356427"/>
          </a:xfrm>
          <a:prstGeom prst="rect">
            <a:avLst/>
          </a:prstGeom>
        </p:spPr>
        <p:txBody>
          <a:bodyPr/>
          <a:lstStyle>
            <a:lvl1pPr marL="0" indent="0" algn="l">
              <a:buNone/>
              <a:defRPr sz="2000" b="1" spc="-50" baseline="0">
                <a:solidFill>
                  <a:srgbClr val="5D5D65"/>
                </a:solidFill>
                <a:latin typeface="+mj-lt"/>
              </a:defRPr>
            </a:lvl1pPr>
            <a:lvl4pPr marL="1371600" indent="0">
              <a:buNone/>
              <a:defRPr/>
            </a:lvl4pPr>
          </a:lstStyle>
          <a:p>
            <a:pPr lvl="0"/>
            <a:r>
              <a:rPr lang="en-US" dirty="0"/>
              <a:t>Sub Head</a:t>
            </a:r>
          </a:p>
        </p:txBody>
      </p:sp>
      <p:sp>
        <p:nvSpPr>
          <p:cNvPr id="20" name="Text Placeholder 17"/>
          <p:cNvSpPr>
            <a:spLocks noGrp="1"/>
          </p:cNvSpPr>
          <p:nvPr>
            <p:ph type="body" sz="quarter" idx="17"/>
          </p:nvPr>
        </p:nvSpPr>
        <p:spPr>
          <a:xfrm>
            <a:off x="876087" y="5190210"/>
            <a:ext cx="5785665" cy="1305775"/>
          </a:xfrm>
          <a:prstGeom prst="rect">
            <a:avLst/>
          </a:prstGeom>
        </p:spPr>
        <p:txBody>
          <a:bodyPr>
            <a:normAutofit/>
          </a:bodyPr>
          <a:lstStyle>
            <a:lvl1pPr marL="0" indent="0" algn="l">
              <a:buNone/>
              <a:defRPr sz="2000" spc="-50" baseline="0">
                <a:solidFill>
                  <a:schemeClr val="bg1">
                    <a:lumMod val="85000"/>
                  </a:schemeClr>
                </a:solidFill>
                <a:latin typeface="+mn-lt"/>
              </a:defRPr>
            </a:lvl1pPr>
          </a:lstStyle>
          <a:p>
            <a:pPr lvl="0"/>
            <a:r>
              <a:rPr lang="en-US" dirty="0"/>
              <a:t>Edit Master text</a:t>
            </a:r>
          </a:p>
        </p:txBody>
      </p:sp>
      <p:sp>
        <p:nvSpPr>
          <p:cNvPr id="27" name="Text Placeholder 9"/>
          <p:cNvSpPr>
            <a:spLocks noGrp="1"/>
          </p:cNvSpPr>
          <p:nvPr>
            <p:ph type="body" sz="quarter" idx="23"/>
          </p:nvPr>
        </p:nvSpPr>
        <p:spPr>
          <a:xfrm>
            <a:off x="876086" y="2585660"/>
            <a:ext cx="5785665" cy="1595017"/>
          </a:xfrm>
        </p:spPr>
        <p:txBody>
          <a:bodyPr>
            <a:normAutofit/>
          </a:bodyPr>
          <a:lstStyle>
            <a:lvl1pPr marL="0" indent="0" algn="l">
              <a:buNone/>
              <a:defRPr sz="2800" baseline="0"/>
            </a:lvl1pPr>
          </a:lstStyle>
          <a:p>
            <a:pPr lvl="0"/>
            <a:r>
              <a:rPr lang="en-US" dirty="0"/>
              <a:t>Edit Master text styles</a:t>
            </a:r>
          </a:p>
        </p:txBody>
      </p:sp>
      <p:cxnSp>
        <p:nvCxnSpPr>
          <p:cNvPr id="28" name="Straight Connector 27"/>
          <p:cNvCxnSpPr/>
          <p:nvPr userDrawn="1"/>
        </p:nvCxnSpPr>
        <p:spPr>
          <a:xfrm flipH="1" flipV="1">
            <a:off x="4255100" y="4321376"/>
            <a:ext cx="7258" cy="166220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flipH="1" flipV="1">
            <a:off x="7156406" y="4321376"/>
            <a:ext cx="7258" cy="166220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24"/>
          </p:nvPr>
        </p:nvSpPr>
        <p:spPr>
          <a:xfrm>
            <a:off x="7767587" y="591671"/>
            <a:ext cx="4138663" cy="594776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Text Placeholder 26"/>
          <p:cNvSpPr>
            <a:spLocks noGrp="1"/>
          </p:cNvSpPr>
          <p:nvPr>
            <p:ph type="body" sz="quarter" idx="22"/>
          </p:nvPr>
        </p:nvSpPr>
        <p:spPr>
          <a:xfrm>
            <a:off x="876086" y="1875564"/>
            <a:ext cx="5788152" cy="466344"/>
          </a:xfrm>
          <a:prstGeom prst="rect">
            <a:avLst/>
          </a:prstGeom>
        </p:spPr>
        <p:txBody>
          <a:bodyPr>
            <a:noAutofit/>
          </a:bodyPr>
          <a:lstStyle>
            <a:lvl1pPr marL="0" indent="0" algn="l">
              <a:buNone/>
              <a:defRPr sz="3200" b="1" baseline="0">
                <a:solidFill>
                  <a:srgbClr val="DE1E37"/>
                </a:solidFill>
                <a:latin typeface="+mj-lt"/>
              </a:defRPr>
            </a:lvl1pPr>
          </a:lstStyle>
          <a:p>
            <a:pPr lvl="0"/>
            <a:r>
              <a:rPr lang="en-US" dirty="0"/>
              <a:t>Edit Master text styles</a:t>
            </a:r>
          </a:p>
        </p:txBody>
      </p:sp>
      <p:sp>
        <p:nvSpPr>
          <p:cNvPr id="32" name="Text Placeholder 26"/>
          <p:cNvSpPr>
            <a:spLocks noGrp="1"/>
          </p:cNvSpPr>
          <p:nvPr>
            <p:ph type="body" sz="quarter" idx="25"/>
          </p:nvPr>
        </p:nvSpPr>
        <p:spPr>
          <a:xfrm>
            <a:off x="876086" y="1460982"/>
            <a:ext cx="5788152" cy="466344"/>
          </a:xfrm>
          <a:prstGeom prst="rect">
            <a:avLst/>
          </a:prstGeom>
        </p:spPr>
        <p:txBody>
          <a:bodyPr>
            <a:noAutofit/>
          </a:bodyPr>
          <a:lstStyle>
            <a:lvl1pPr marL="0" indent="0" algn="l">
              <a:buNone/>
              <a:defRPr sz="2000" b="1" baseline="0">
                <a:solidFill>
                  <a:srgbClr val="5D5D65"/>
                </a:solidFill>
                <a:latin typeface="+mj-lt"/>
              </a:defRPr>
            </a:lvl1pPr>
          </a:lstStyle>
          <a:p>
            <a:pPr lvl="0"/>
            <a:r>
              <a:rPr lang="en-US" dirty="0"/>
              <a:t>Edit Master text styles</a:t>
            </a:r>
          </a:p>
        </p:txBody>
      </p:sp>
    </p:spTree>
    <p:extLst>
      <p:ext uri="{BB962C8B-B14F-4D97-AF65-F5344CB8AC3E}">
        <p14:creationId xmlns:p14="http://schemas.microsoft.com/office/powerpoint/2010/main" val="578327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Grey Series: 3 Icon_Image">
    <p:spTree>
      <p:nvGrpSpPr>
        <p:cNvPr id="1" name=""/>
        <p:cNvGrpSpPr/>
        <p:nvPr/>
      </p:nvGrpSpPr>
      <p:grpSpPr>
        <a:xfrm>
          <a:off x="0" y="0"/>
          <a:ext cx="0" cy="0"/>
          <a:chOff x="0" y="0"/>
          <a:chExt cx="0" cy="0"/>
        </a:xfrm>
      </p:grpSpPr>
      <p:pic>
        <p:nvPicPr>
          <p:cNvPr id="25" name="Picture 24"/>
          <p:cNvPicPr>
            <a:picLocks noChangeAspect="1"/>
          </p:cNvPicPr>
          <p:nvPr userDrawn="1"/>
        </p:nvPicPr>
        <p:blipFill rotWithShape="1">
          <a:blip r:embed="rId2" cstate="print">
            <a:extLst>
              <a:ext uri="{28A0092B-C50C-407E-A947-70E740481C1C}">
                <a14:useLocalDpi xmlns:a14="http://schemas.microsoft.com/office/drawing/2010/main" val="0"/>
              </a:ext>
            </a:extLst>
          </a:blip>
          <a:srcRect l="2187" t="6249" r="3554" b="5792"/>
          <a:stretch/>
        </p:blipFill>
        <p:spPr>
          <a:xfrm>
            <a:off x="0" y="3446956"/>
            <a:ext cx="12192000" cy="3411044"/>
          </a:xfrm>
          <a:prstGeom prst="rect">
            <a:avLst/>
          </a:prstGeom>
        </p:spPr>
      </p:pic>
      <p:sp>
        <p:nvSpPr>
          <p:cNvPr id="3" name="Date Placeholder 2"/>
          <p:cNvSpPr>
            <a:spLocks noGrp="1"/>
          </p:cNvSpPr>
          <p:nvPr>
            <p:ph type="dt" sz="half" idx="10"/>
          </p:nvPr>
        </p:nvSpPr>
        <p:spPr/>
        <p:txBody>
          <a:bodyPr/>
          <a:lstStyle/>
          <a:p>
            <a:fld id="{AEEE57E4-9E18-4491-8748-18C9ED9EDF86}" type="datetimeFigureOut">
              <a:rPr lang="en-US" smtClean="0"/>
              <a:pPr/>
              <a:t>10/12/2020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CA00117-8613-4583-B7C8-5919512F7D23}" type="slidenum">
              <a:rPr lang="en-US" smtClean="0"/>
              <a:t>‹#›</a:t>
            </a:fld>
            <a:endParaRPr lang="en-US" dirty="0"/>
          </a:p>
        </p:txBody>
      </p:sp>
      <p:sp>
        <p:nvSpPr>
          <p:cNvPr id="8" name="Picture Placeholder 7"/>
          <p:cNvSpPr>
            <a:spLocks noGrp="1"/>
          </p:cNvSpPr>
          <p:nvPr>
            <p:ph type="pic" sz="quarter" idx="13"/>
          </p:nvPr>
        </p:nvSpPr>
        <p:spPr>
          <a:xfrm>
            <a:off x="1506270" y="2195388"/>
            <a:ext cx="2604056" cy="2468689"/>
          </a:xfrm>
          <a:prstGeom prst="ellipse">
            <a:avLst/>
          </a:prstGeom>
        </p:spPr>
        <p:txBody>
          <a:bodyPr/>
          <a:lstStyle>
            <a:lvl1pPr>
              <a:defRPr lang="en-US" dirty="0"/>
            </a:lvl1pPr>
          </a:lstStyle>
          <a:p>
            <a:r>
              <a:rPr lang="en-US"/>
              <a:t>Click icon to add picture</a:t>
            </a:r>
            <a:endParaRPr lang="en-US" dirty="0"/>
          </a:p>
        </p:txBody>
      </p:sp>
      <p:sp>
        <p:nvSpPr>
          <p:cNvPr id="11" name="Picture Placeholder 7"/>
          <p:cNvSpPr>
            <a:spLocks noGrp="1"/>
          </p:cNvSpPr>
          <p:nvPr>
            <p:ph type="pic" sz="quarter" idx="14"/>
          </p:nvPr>
        </p:nvSpPr>
        <p:spPr>
          <a:xfrm>
            <a:off x="4407421" y="2195388"/>
            <a:ext cx="2604056" cy="2468689"/>
          </a:xfrm>
          <a:prstGeom prst="ellipse">
            <a:avLst/>
          </a:prstGeom>
        </p:spPr>
        <p:txBody>
          <a:bodyPr/>
          <a:lstStyle>
            <a:lvl1pPr>
              <a:defRPr lang="en-US" dirty="0"/>
            </a:lvl1pPr>
          </a:lstStyle>
          <a:p>
            <a:r>
              <a:rPr lang="en-US"/>
              <a:t>Click icon to add picture</a:t>
            </a:r>
            <a:endParaRPr lang="en-US" dirty="0"/>
          </a:p>
        </p:txBody>
      </p:sp>
      <p:sp>
        <p:nvSpPr>
          <p:cNvPr id="13" name="Picture Placeholder 7"/>
          <p:cNvSpPr>
            <a:spLocks noGrp="1"/>
          </p:cNvSpPr>
          <p:nvPr>
            <p:ph type="pic" sz="quarter" idx="15"/>
          </p:nvPr>
        </p:nvSpPr>
        <p:spPr>
          <a:xfrm>
            <a:off x="7308572" y="2195388"/>
            <a:ext cx="2604056" cy="2468689"/>
          </a:xfrm>
          <a:prstGeom prst="ellipse">
            <a:avLst/>
          </a:prstGeom>
        </p:spPr>
        <p:txBody>
          <a:bodyPr/>
          <a:lstStyle>
            <a:lvl1pPr>
              <a:defRPr lang="en-US" dirty="0"/>
            </a:lvl1pPr>
          </a:lstStyle>
          <a:p>
            <a:r>
              <a:rPr lang="en-US"/>
              <a:t>Click icon to add picture</a:t>
            </a:r>
            <a:endParaRPr lang="en-US" dirty="0"/>
          </a:p>
        </p:txBody>
      </p:sp>
      <p:sp>
        <p:nvSpPr>
          <p:cNvPr id="15" name="Text Placeholder 14"/>
          <p:cNvSpPr>
            <a:spLocks noGrp="1"/>
          </p:cNvSpPr>
          <p:nvPr>
            <p:ph type="body" sz="quarter" idx="16"/>
          </p:nvPr>
        </p:nvSpPr>
        <p:spPr>
          <a:xfrm>
            <a:off x="1506538" y="4909853"/>
            <a:ext cx="2603500" cy="327596"/>
          </a:xfrm>
          <a:prstGeom prst="rect">
            <a:avLst/>
          </a:prstGeom>
        </p:spPr>
        <p:txBody>
          <a:bodyPr/>
          <a:lstStyle>
            <a:lvl1pPr marL="0" indent="0" algn="ctr">
              <a:buNone/>
              <a:defRPr sz="2000">
                <a:solidFill>
                  <a:schemeClr val="bg1"/>
                </a:solidFill>
                <a:latin typeface="+mj-lt"/>
              </a:defRPr>
            </a:lvl1pPr>
            <a:lvl4pPr marL="1371600" indent="0">
              <a:buNone/>
              <a:defRPr/>
            </a:lvl4pPr>
          </a:lstStyle>
          <a:p>
            <a:pPr lvl="0"/>
            <a:r>
              <a:rPr lang="en-US"/>
              <a:t>Edit Master text styles</a:t>
            </a:r>
          </a:p>
        </p:txBody>
      </p:sp>
      <p:sp>
        <p:nvSpPr>
          <p:cNvPr id="18" name="Text Placeholder 17"/>
          <p:cNvSpPr>
            <a:spLocks noGrp="1"/>
          </p:cNvSpPr>
          <p:nvPr>
            <p:ph type="body" sz="quarter" idx="17"/>
          </p:nvPr>
        </p:nvSpPr>
        <p:spPr>
          <a:xfrm>
            <a:off x="1506270" y="5255736"/>
            <a:ext cx="2603768" cy="1208277"/>
          </a:xfrm>
          <a:prstGeom prst="rect">
            <a:avLst/>
          </a:prstGeom>
        </p:spPr>
        <p:txBody>
          <a:bodyPr/>
          <a:lstStyle>
            <a:lvl1pPr marL="0" indent="0" algn="ctr">
              <a:buNone/>
              <a:defRPr sz="1600" spc="0" baseline="0">
                <a:solidFill>
                  <a:schemeClr val="bg1">
                    <a:lumMod val="85000"/>
                  </a:schemeClr>
                </a:solidFill>
                <a:latin typeface="+mn-lt"/>
              </a:defRPr>
            </a:lvl1pPr>
          </a:lstStyle>
          <a:p>
            <a:pPr lvl="0"/>
            <a:r>
              <a:rPr lang="en-US"/>
              <a:t>Edit Master text styles</a:t>
            </a:r>
          </a:p>
        </p:txBody>
      </p:sp>
      <p:sp>
        <p:nvSpPr>
          <p:cNvPr id="21" name="Text Placeholder 14"/>
          <p:cNvSpPr>
            <a:spLocks noGrp="1"/>
          </p:cNvSpPr>
          <p:nvPr>
            <p:ph type="body" sz="quarter" idx="18"/>
          </p:nvPr>
        </p:nvSpPr>
        <p:spPr>
          <a:xfrm>
            <a:off x="4407977" y="4909853"/>
            <a:ext cx="2603500" cy="327596"/>
          </a:xfrm>
          <a:prstGeom prst="rect">
            <a:avLst/>
          </a:prstGeom>
        </p:spPr>
        <p:txBody>
          <a:bodyPr/>
          <a:lstStyle>
            <a:lvl1pPr marL="0" indent="0" algn="ctr">
              <a:buNone/>
              <a:defRPr sz="2000">
                <a:solidFill>
                  <a:schemeClr val="bg1"/>
                </a:solidFill>
                <a:latin typeface="+mj-lt"/>
              </a:defRPr>
            </a:lvl1pPr>
            <a:lvl4pPr marL="1371600" indent="0">
              <a:buNone/>
              <a:defRPr/>
            </a:lvl4pPr>
          </a:lstStyle>
          <a:p>
            <a:pPr lvl="0"/>
            <a:r>
              <a:rPr lang="en-US"/>
              <a:t>Edit Master text styles</a:t>
            </a:r>
          </a:p>
        </p:txBody>
      </p:sp>
      <p:sp>
        <p:nvSpPr>
          <p:cNvPr id="22" name="Text Placeholder 17"/>
          <p:cNvSpPr>
            <a:spLocks noGrp="1"/>
          </p:cNvSpPr>
          <p:nvPr>
            <p:ph type="body" sz="quarter" idx="19"/>
          </p:nvPr>
        </p:nvSpPr>
        <p:spPr>
          <a:xfrm>
            <a:off x="4407709" y="5255736"/>
            <a:ext cx="2603768" cy="1208277"/>
          </a:xfrm>
          <a:prstGeom prst="rect">
            <a:avLst/>
          </a:prstGeom>
        </p:spPr>
        <p:txBody>
          <a:bodyPr/>
          <a:lstStyle>
            <a:lvl1pPr marL="0" indent="0" algn="ctr">
              <a:buNone/>
              <a:defRPr sz="1600" spc="0" baseline="0">
                <a:solidFill>
                  <a:schemeClr val="bg1">
                    <a:lumMod val="85000"/>
                  </a:schemeClr>
                </a:solidFill>
                <a:latin typeface="+mn-lt"/>
              </a:defRPr>
            </a:lvl1pPr>
          </a:lstStyle>
          <a:p>
            <a:pPr lvl="0"/>
            <a:r>
              <a:rPr lang="en-US"/>
              <a:t>Edit Master text styles</a:t>
            </a:r>
          </a:p>
        </p:txBody>
      </p:sp>
      <p:sp>
        <p:nvSpPr>
          <p:cNvPr id="23" name="Text Placeholder 14"/>
          <p:cNvSpPr>
            <a:spLocks noGrp="1"/>
          </p:cNvSpPr>
          <p:nvPr>
            <p:ph type="body" sz="quarter" idx="20"/>
          </p:nvPr>
        </p:nvSpPr>
        <p:spPr>
          <a:xfrm>
            <a:off x="7309128" y="4909853"/>
            <a:ext cx="2603500" cy="327596"/>
          </a:xfrm>
          <a:prstGeom prst="rect">
            <a:avLst/>
          </a:prstGeom>
        </p:spPr>
        <p:txBody>
          <a:bodyPr/>
          <a:lstStyle>
            <a:lvl1pPr marL="0" indent="0" algn="ctr">
              <a:buNone/>
              <a:defRPr sz="2000">
                <a:solidFill>
                  <a:schemeClr val="bg1"/>
                </a:solidFill>
                <a:latin typeface="+mj-lt"/>
              </a:defRPr>
            </a:lvl1pPr>
            <a:lvl4pPr marL="1371600" indent="0">
              <a:buNone/>
              <a:defRPr/>
            </a:lvl4pPr>
          </a:lstStyle>
          <a:p>
            <a:pPr lvl="0"/>
            <a:r>
              <a:rPr lang="en-US"/>
              <a:t>Edit Master text styles</a:t>
            </a:r>
          </a:p>
        </p:txBody>
      </p:sp>
      <p:sp>
        <p:nvSpPr>
          <p:cNvPr id="24" name="Text Placeholder 17"/>
          <p:cNvSpPr>
            <a:spLocks noGrp="1"/>
          </p:cNvSpPr>
          <p:nvPr>
            <p:ph type="body" sz="quarter" idx="21"/>
          </p:nvPr>
        </p:nvSpPr>
        <p:spPr>
          <a:xfrm>
            <a:off x="7308860" y="5255736"/>
            <a:ext cx="2603768" cy="1208277"/>
          </a:xfrm>
          <a:prstGeom prst="rect">
            <a:avLst/>
          </a:prstGeom>
        </p:spPr>
        <p:txBody>
          <a:bodyPr/>
          <a:lstStyle>
            <a:lvl1pPr marL="0" indent="0" algn="ctr">
              <a:buNone/>
              <a:defRPr sz="1600" spc="0" baseline="0">
                <a:solidFill>
                  <a:schemeClr val="bg1">
                    <a:lumMod val="85000"/>
                  </a:schemeClr>
                </a:solidFill>
                <a:latin typeface="+mn-lt"/>
              </a:defRPr>
            </a:lvl1pPr>
          </a:lstStyle>
          <a:p>
            <a:pPr lvl="0"/>
            <a:r>
              <a:rPr lang="en-US"/>
              <a:t>Edit Master text styles</a:t>
            </a:r>
          </a:p>
        </p:txBody>
      </p:sp>
      <p:sp>
        <p:nvSpPr>
          <p:cNvPr id="27" name="Text Placeholder 26"/>
          <p:cNvSpPr>
            <a:spLocks noGrp="1"/>
          </p:cNvSpPr>
          <p:nvPr>
            <p:ph type="body" sz="quarter" idx="22"/>
          </p:nvPr>
        </p:nvSpPr>
        <p:spPr>
          <a:xfrm>
            <a:off x="1506270" y="1437884"/>
            <a:ext cx="8406358" cy="466344"/>
          </a:xfrm>
          <a:prstGeom prst="rect">
            <a:avLst/>
          </a:prstGeom>
        </p:spPr>
        <p:txBody>
          <a:bodyPr>
            <a:noAutofit/>
          </a:bodyPr>
          <a:lstStyle>
            <a:lvl1pPr marL="0" indent="0" algn="ctr">
              <a:buNone/>
              <a:defRPr sz="3200" b="1">
                <a:solidFill>
                  <a:srgbClr val="DE1E37"/>
                </a:solidFill>
                <a:latin typeface="+mj-lt"/>
              </a:defRPr>
            </a:lvl1pPr>
          </a:lstStyle>
          <a:p>
            <a:pPr lvl="0"/>
            <a:r>
              <a:rPr lang="en-US"/>
              <a:t>Edit Master text styles</a:t>
            </a:r>
          </a:p>
        </p:txBody>
      </p:sp>
    </p:spTree>
    <p:extLst>
      <p:ext uri="{BB962C8B-B14F-4D97-AF65-F5344CB8AC3E}">
        <p14:creationId xmlns:p14="http://schemas.microsoft.com/office/powerpoint/2010/main" val="3671745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Grey Series:  Blank Grey">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07832" y="617888"/>
            <a:ext cx="2622084" cy="187814"/>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spTree>
    <p:extLst>
      <p:ext uri="{BB962C8B-B14F-4D97-AF65-F5344CB8AC3E}">
        <p14:creationId xmlns:p14="http://schemas.microsoft.com/office/powerpoint/2010/main" val="158466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able spli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506"/>
            <a:ext cx="12192000" cy="4245903"/>
          </a:xfrm>
          <a:prstGeom prst="rect">
            <a:avLst/>
          </a:prstGeom>
        </p:spPr>
      </p:pic>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pic>
        <p:nvPicPr>
          <p:cNvPr id="17" name="Pictur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sp>
        <p:nvSpPr>
          <p:cNvPr id="20" name="Text Placeholder 26"/>
          <p:cNvSpPr>
            <a:spLocks noGrp="1"/>
          </p:cNvSpPr>
          <p:nvPr>
            <p:ph type="body" sz="quarter" idx="22"/>
          </p:nvPr>
        </p:nvSpPr>
        <p:spPr>
          <a:xfrm>
            <a:off x="838200" y="4885566"/>
            <a:ext cx="3768847" cy="1433960"/>
          </a:xfrm>
          <a:prstGeom prst="rect">
            <a:avLst/>
          </a:prstGeom>
        </p:spPr>
        <p:txBody>
          <a:bodyPr>
            <a:noAutofit/>
          </a:bodyPr>
          <a:lstStyle>
            <a:lvl1pPr marL="0" indent="0" algn="l">
              <a:buNone/>
              <a:defRPr sz="3200" b="1" spc="-50" baseline="0">
                <a:solidFill>
                  <a:srgbClr val="DE1E37"/>
                </a:solidFill>
                <a:latin typeface="+mj-lt"/>
              </a:defRPr>
            </a:lvl1pPr>
          </a:lstStyle>
          <a:p>
            <a:pPr lvl="0"/>
            <a:r>
              <a:rPr lang="en-US" dirty="0"/>
              <a:t>Edit Master text styles</a:t>
            </a:r>
          </a:p>
        </p:txBody>
      </p:sp>
      <p:sp>
        <p:nvSpPr>
          <p:cNvPr id="28" name="Text Placeholder 9"/>
          <p:cNvSpPr>
            <a:spLocks noGrp="1"/>
          </p:cNvSpPr>
          <p:nvPr>
            <p:ph type="body" sz="quarter" idx="24"/>
          </p:nvPr>
        </p:nvSpPr>
        <p:spPr>
          <a:xfrm>
            <a:off x="5231778" y="4885565"/>
            <a:ext cx="6122021" cy="1495991"/>
          </a:xfrm>
        </p:spPr>
        <p:txBody>
          <a:bodyPr>
            <a:normAutofit/>
          </a:bodyPr>
          <a:lstStyle>
            <a:lvl1pPr marL="0" indent="0" algn="l">
              <a:buNone/>
              <a:defRPr sz="1800" spc="-50" baseline="0"/>
            </a:lvl1pPr>
          </a:lstStyle>
          <a:p>
            <a:pPr lvl="0"/>
            <a:r>
              <a:rPr lang="en-US" dirty="0"/>
              <a:t>Edit Master text styles</a:t>
            </a:r>
          </a:p>
        </p:txBody>
      </p:sp>
      <p:sp>
        <p:nvSpPr>
          <p:cNvPr id="6" name="Table Placeholder 5"/>
          <p:cNvSpPr>
            <a:spLocks noGrp="1"/>
          </p:cNvSpPr>
          <p:nvPr>
            <p:ph type="tbl" sz="quarter" idx="25"/>
          </p:nvPr>
        </p:nvSpPr>
        <p:spPr>
          <a:xfrm>
            <a:off x="838200" y="1330099"/>
            <a:ext cx="10625138" cy="2540000"/>
          </a:xfrm>
        </p:spPr>
        <p:txBody>
          <a:bodyPr/>
          <a:lstStyle>
            <a:lvl1pPr marL="228600" indent="-228600">
              <a:buClr>
                <a:schemeClr val="bg1"/>
              </a:buClr>
              <a:buFont typeface="Arial" panose="020B0604020202020204" pitchFamily="34" charset="0"/>
              <a:buChar char="•"/>
              <a:defRPr>
                <a:solidFill>
                  <a:schemeClr val="bg1"/>
                </a:solidFill>
              </a:defRPr>
            </a:lvl1pPr>
          </a:lstStyle>
          <a:p>
            <a:endParaRPr lang="en-US" dirty="0"/>
          </a:p>
        </p:txBody>
      </p:sp>
    </p:spTree>
    <p:extLst>
      <p:ext uri="{BB962C8B-B14F-4D97-AF65-F5344CB8AC3E}">
        <p14:creationId xmlns:p14="http://schemas.microsoft.com/office/powerpoint/2010/main" val="847554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Picture &amp; caption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sp>
        <p:nvSpPr>
          <p:cNvPr id="9" name="Text Placeholder 2"/>
          <p:cNvSpPr>
            <a:spLocks noGrp="1"/>
          </p:cNvSpPr>
          <p:nvPr>
            <p:ph type="body" idx="1" hasCustomPrompt="1"/>
          </p:nvPr>
        </p:nvSpPr>
        <p:spPr>
          <a:xfrm>
            <a:off x="717178" y="5671670"/>
            <a:ext cx="10515600" cy="453813"/>
          </a:xfrm>
          <a:prstGeom prst="rect">
            <a:avLst/>
          </a:prstGeom>
        </p:spPr>
        <p:txBody>
          <a:bodyPr/>
          <a:lstStyle>
            <a:lvl1pPr marL="0" indent="0" algn="ctr">
              <a:buNone/>
              <a:defRPr sz="240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Picture caption</a:t>
            </a:r>
          </a:p>
        </p:txBody>
      </p:sp>
      <p:sp>
        <p:nvSpPr>
          <p:cNvPr id="10" name="Content Placeholder 2"/>
          <p:cNvSpPr>
            <a:spLocks noGrp="1"/>
          </p:cNvSpPr>
          <p:nvPr>
            <p:ph sz="quarter" idx="11" hasCustomPrompt="1"/>
          </p:nvPr>
        </p:nvSpPr>
        <p:spPr>
          <a:xfrm>
            <a:off x="3041650" y="1357313"/>
            <a:ext cx="5865813" cy="3879850"/>
          </a:xfrm>
        </p:spPr>
        <p:txBody>
          <a:bodyPr/>
          <a:lstStyle>
            <a:lvl1pPr marL="0" indent="0">
              <a:buFontTx/>
              <a:buNone/>
              <a:defRPr>
                <a:solidFill>
                  <a:schemeClr val="bg1"/>
                </a:solidFill>
              </a:defRPr>
            </a:lvl1pPr>
          </a:lstStyle>
          <a:p>
            <a:pPr lvl="0"/>
            <a:r>
              <a:rPr lang="en-US" dirty="0"/>
              <a:t>Click picture icon (bottom left) to add a picture</a:t>
            </a:r>
          </a:p>
        </p:txBody>
      </p:sp>
    </p:spTree>
    <p:extLst>
      <p:ext uri="{BB962C8B-B14F-4D97-AF65-F5344CB8AC3E}">
        <p14:creationId xmlns:p14="http://schemas.microsoft.com/office/powerpoint/2010/main" val="106470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WOT">
    <p:bg>
      <p:bgPr>
        <a:blipFill dpi="0" rotWithShape="1">
          <a:blip r:embed="rId2">
            <a:lum/>
          </a:blip>
          <a:srcRect/>
          <a:stretch>
            <a:fillRect l="-25000" r="-25000"/>
          </a:stretch>
        </a:blipFill>
        <a:effectLst/>
      </p:bgPr>
    </p:bg>
    <p:spTree>
      <p:nvGrpSpPr>
        <p:cNvPr id="1" name=""/>
        <p:cNvGrpSpPr/>
        <p:nvPr/>
      </p:nvGrpSpPr>
      <p:grpSpPr>
        <a:xfrm>
          <a:off x="0" y="0"/>
          <a:ext cx="0" cy="0"/>
          <a:chOff x="0" y="0"/>
          <a:chExt cx="0" cy="0"/>
        </a:xfrm>
      </p:grpSpPr>
      <p:sp>
        <p:nvSpPr>
          <p:cNvPr id="9" name="Rectangle 8"/>
          <p:cNvSpPr/>
          <p:nvPr userDrawn="1"/>
        </p:nvSpPr>
        <p:spPr>
          <a:xfrm rot="10800000">
            <a:off x="-2" y="0"/>
            <a:ext cx="12192002" cy="6858000"/>
          </a:xfrm>
          <a:prstGeom prst="rect">
            <a:avLst/>
          </a:prstGeom>
          <a:gradFill>
            <a:gsLst>
              <a:gs pos="43000">
                <a:schemeClr val="bg1">
                  <a:alpha val="0"/>
                </a:schemeClr>
              </a:gs>
              <a:gs pos="100000">
                <a:srgbClr val="FF0000"/>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685799" y="2460156"/>
            <a:ext cx="5184322" cy="1788685"/>
          </a:xfrm>
          <a:prstGeom prst="rect">
            <a:avLst/>
          </a:prstGeom>
          <a:solidFill>
            <a:srgbClr val="FFFFFF">
              <a:alpha val="50196"/>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p:cNvSpPr>
            <a:spLocks noGrp="1"/>
          </p:cNvSpPr>
          <p:nvPr>
            <p:ph type="body" sz="quarter" idx="16"/>
          </p:nvPr>
        </p:nvSpPr>
        <p:spPr>
          <a:xfrm>
            <a:off x="861558" y="2738944"/>
            <a:ext cx="4894262" cy="327596"/>
          </a:xfrm>
          <a:prstGeom prst="rect">
            <a:avLst/>
          </a:prstGeom>
        </p:spPr>
        <p:txBody>
          <a:bodyPr/>
          <a:lstStyle>
            <a:lvl1pPr marL="0" indent="0" algn="l">
              <a:buNone/>
              <a:defRPr sz="2000" b="1" cap="all" spc="0" baseline="0">
                <a:solidFill>
                  <a:srgbClr val="5C5D65"/>
                </a:solidFill>
                <a:latin typeface="+mj-lt"/>
              </a:defRPr>
            </a:lvl1pPr>
            <a:lvl4pPr marL="1371600" indent="0">
              <a:buNone/>
              <a:defRPr/>
            </a:lvl4pPr>
          </a:lstStyle>
          <a:p>
            <a:pPr lvl="0"/>
            <a:r>
              <a:rPr lang="en-US" dirty="0"/>
              <a:t>Edit Master</a:t>
            </a:r>
          </a:p>
        </p:txBody>
      </p:sp>
      <p:sp>
        <p:nvSpPr>
          <p:cNvPr id="18" name="Text Placeholder 17"/>
          <p:cNvSpPr>
            <a:spLocks noGrp="1"/>
          </p:cNvSpPr>
          <p:nvPr>
            <p:ph type="body" sz="quarter" idx="17"/>
          </p:nvPr>
        </p:nvSpPr>
        <p:spPr>
          <a:xfrm>
            <a:off x="861557" y="3084470"/>
            <a:ext cx="4894263" cy="1047291"/>
          </a:xfrm>
          <a:prstGeom prst="rect">
            <a:avLst/>
          </a:prstGeom>
        </p:spPr>
        <p:txBody>
          <a:bodyPr>
            <a:normAutofit/>
          </a:bodyPr>
          <a:lstStyle>
            <a:lvl1pPr marL="0" indent="0" algn="l">
              <a:lnSpc>
                <a:spcPct val="120000"/>
              </a:lnSpc>
              <a:buNone/>
              <a:defRPr lang="en-US" sz="1800" kern="1200" spc="-50" baseline="0" dirty="0">
                <a:solidFill>
                  <a:schemeClr val="bg1"/>
                </a:solidFill>
                <a:latin typeface="+mn-lt"/>
                <a:ea typeface="+mn-ea"/>
                <a:cs typeface="+mn-cs"/>
              </a:defRPr>
            </a:lvl1pPr>
          </a:lstStyle>
          <a:p>
            <a:pPr marL="0" lvl="0" indent="0" algn="l" defTabSz="914400" rtl="0" eaLnBrk="1" latinLnBrk="0" hangingPunct="1">
              <a:lnSpc>
                <a:spcPct val="120000"/>
              </a:lnSpc>
              <a:spcBef>
                <a:spcPts val="1000"/>
              </a:spcBef>
              <a:buClr>
                <a:srgbClr val="DC3220"/>
              </a:buClr>
              <a:buSzPct val="80000"/>
              <a:buFontTx/>
              <a:buNone/>
            </a:pPr>
            <a:r>
              <a:rPr lang="en-US" dirty="0"/>
              <a:t>Edit Master text</a:t>
            </a:r>
          </a:p>
        </p:txBody>
      </p:sp>
      <p:sp>
        <p:nvSpPr>
          <p:cNvPr id="14" name="Text Placeholder 2"/>
          <p:cNvSpPr>
            <a:spLocks noGrp="1"/>
          </p:cNvSpPr>
          <p:nvPr>
            <p:ph type="body" idx="1"/>
          </p:nvPr>
        </p:nvSpPr>
        <p:spPr>
          <a:xfrm>
            <a:off x="4086864" y="998985"/>
            <a:ext cx="7266936" cy="595619"/>
          </a:xfrm>
          <a:prstGeom prst="rect">
            <a:avLst/>
          </a:prstGeom>
        </p:spPr>
        <p:txBody>
          <a:bodyPr>
            <a:normAutofit/>
          </a:bodyPr>
          <a:lstStyle>
            <a:lvl1pPr marL="0" indent="0" algn="r">
              <a:buNone/>
              <a:defRPr sz="3200" b="1"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63" name="Rectangle 62"/>
          <p:cNvSpPr/>
          <p:nvPr userDrawn="1"/>
        </p:nvSpPr>
        <p:spPr>
          <a:xfrm>
            <a:off x="6045879" y="2460156"/>
            <a:ext cx="5184322" cy="1788685"/>
          </a:xfrm>
          <a:prstGeom prst="rect">
            <a:avLst/>
          </a:prstGeom>
          <a:solidFill>
            <a:srgbClr val="FFFFFF">
              <a:alpha val="50196"/>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 Placeholder 14"/>
          <p:cNvSpPr>
            <a:spLocks noGrp="1"/>
          </p:cNvSpPr>
          <p:nvPr>
            <p:ph type="body" sz="quarter" idx="30"/>
          </p:nvPr>
        </p:nvSpPr>
        <p:spPr>
          <a:xfrm>
            <a:off x="6221638" y="2738944"/>
            <a:ext cx="4894262" cy="327596"/>
          </a:xfrm>
          <a:prstGeom prst="rect">
            <a:avLst/>
          </a:prstGeom>
        </p:spPr>
        <p:txBody>
          <a:bodyPr/>
          <a:lstStyle>
            <a:lvl1pPr marL="0" indent="0" algn="l">
              <a:buNone/>
              <a:defRPr sz="2000" b="1" cap="all" spc="0" baseline="0">
                <a:solidFill>
                  <a:srgbClr val="5C5D65"/>
                </a:solidFill>
                <a:latin typeface="+mj-lt"/>
              </a:defRPr>
            </a:lvl1pPr>
            <a:lvl4pPr marL="1371600" indent="0">
              <a:buNone/>
              <a:defRPr/>
            </a:lvl4pPr>
          </a:lstStyle>
          <a:p>
            <a:pPr lvl="0"/>
            <a:r>
              <a:rPr lang="en-US" dirty="0"/>
              <a:t>Edit Master</a:t>
            </a:r>
          </a:p>
        </p:txBody>
      </p:sp>
      <p:sp>
        <p:nvSpPr>
          <p:cNvPr id="65" name="Text Placeholder 17"/>
          <p:cNvSpPr>
            <a:spLocks noGrp="1"/>
          </p:cNvSpPr>
          <p:nvPr>
            <p:ph type="body" sz="quarter" idx="31"/>
          </p:nvPr>
        </p:nvSpPr>
        <p:spPr>
          <a:xfrm>
            <a:off x="6221637" y="3084470"/>
            <a:ext cx="4894263" cy="1047291"/>
          </a:xfrm>
          <a:prstGeom prst="rect">
            <a:avLst/>
          </a:prstGeom>
        </p:spPr>
        <p:txBody>
          <a:bodyPr>
            <a:normAutofit/>
          </a:bodyPr>
          <a:lstStyle>
            <a:lvl1pPr marL="0" indent="0" algn="l">
              <a:lnSpc>
                <a:spcPct val="120000"/>
              </a:lnSpc>
              <a:buNone/>
              <a:defRPr lang="en-US" sz="1800" kern="1200" spc="-50" baseline="0" dirty="0">
                <a:solidFill>
                  <a:schemeClr val="bg1"/>
                </a:solidFill>
                <a:latin typeface="+mn-lt"/>
                <a:ea typeface="+mn-ea"/>
                <a:cs typeface="+mn-cs"/>
              </a:defRPr>
            </a:lvl1pPr>
          </a:lstStyle>
          <a:p>
            <a:pPr marL="0" lvl="0" indent="0" algn="l" defTabSz="914400" rtl="0" eaLnBrk="1" latinLnBrk="0" hangingPunct="1">
              <a:lnSpc>
                <a:spcPct val="120000"/>
              </a:lnSpc>
              <a:spcBef>
                <a:spcPts val="1000"/>
              </a:spcBef>
              <a:buClr>
                <a:srgbClr val="DC3220"/>
              </a:buClr>
              <a:buSzPct val="80000"/>
              <a:buFontTx/>
              <a:buNone/>
            </a:pPr>
            <a:r>
              <a:rPr lang="en-US" dirty="0"/>
              <a:t>Edit Master text</a:t>
            </a:r>
          </a:p>
        </p:txBody>
      </p:sp>
      <p:sp>
        <p:nvSpPr>
          <p:cNvPr id="66" name="Rectangle 65"/>
          <p:cNvSpPr/>
          <p:nvPr userDrawn="1"/>
        </p:nvSpPr>
        <p:spPr>
          <a:xfrm>
            <a:off x="6045879" y="4450629"/>
            <a:ext cx="5184322" cy="1788685"/>
          </a:xfrm>
          <a:prstGeom prst="rect">
            <a:avLst/>
          </a:prstGeom>
          <a:gradFill flip="none" rotWithShape="1">
            <a:gsLst>
              <a:gs pos="0">
                <a:srgbClr val="FFFFFF">
                  <a:shade val="30000"/>
                  <a:satMod val="115000"/>
                  <a:alpha val="50000"/>
                </a:srgbClr>
              </a:gs>
              <a:gs pos="50000">
                <a:srgbClr val="FFFFFF">
                  <a:shade val="67500"/>
                  <a:satMod val="115000"/>
                  <a:alpha val="50000"/>
                </a:srgbClr>
              </a:gs>
              <a:gs pos="100000">
                <a:srgbClr val="FFFFFF">
                  <a:shade val="100000"/>
                  <a:satMod val="115000"/>
                  <a:alpha val="50000"/>
                </a:srgbClr>
              </a:gs>
            </a:gsLst>
            <a:lin ang="162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 Placeholder 14"/>
          <p:cNvSpPr>
            <a:spLocks noGrp="1"/>
          </p:cNvSpPr>
          <p:nvPr>
            <p:ph type="body" sz="quarter" idx="32"/>
          </p:nvPr>
        </p:nvSpPr>
        <p:spPr>
          <a:xfrm>
            <a:off x="6221638" y="4729417"/>
            <a:ext cx="4894262" cy="327596"/>
          </a:xfrm>
          <a:prstGeom prst="rect">
            <a:avLst/>
          </a:prstGeom>
        </p:spPr>
        <p:txBody>
          <a:bodyPr/>
          <a:lstStyle>
            <a:lvl1pPr marL="0" indent="0" algn="l">
              <a:buNone/>
              <a:defRPr sz="2000" b="1" cap="all" spc="0" baseline="0">
                <a:solidFill>
                  <a:srgbClr val="5C5D65"/>
                </a:solidFill>
                <a:latin typeface="+mj-lt"/>
              </a:defRPr>
            </a:lvl1pPr>
            <a:lvl4pPr marL="1371600" indent="0">
              <a:buNone/>
              <a:defRPr/>
            </a:lvl4pPr>
          </a:lstStyle>
          <a:p>
            <a:pPr lvl="0"/>
            <a:r>
              <a:rPr lang="en-US" dirty="0"/>
              <a:t>Edit Master</a:t>
            </a:r>
          </a:p>
        </p:txBody>
      </p:sp>
      <p:sp>
        <p:nvSpPr>
          <p:cNvPr id="68" name="Text Placeholder 17"/>
          <p:cNvSpPr>
            <a:spLocks noGrp="1"/>
          </p:cNvSpPr>
          <p:nvPr>
            <p:ph type="body" sz="quarter" idx="33"/>
          </p:nvPr>
        </p:nvSpPr>
        <p:spPr>
          <a:xfrm>
            <a:off x="6221637" y="5074943"/>
            <a:ext cx="4894263" cy="1047291"/>
          </a:xfrm>
          <a:prstGeom prst="rect">
            <a:avLst/>
          </a:prstGeom>
        </p:spPr>
        <p:txBody>
          <a:bodyPr>
            <a:normAutofit/>
          </a:bodyPr>
          <a:lstStyle>
            <a:lvl1pPr marL="0" indent="0" algn="l">
              <a:lnSpc>
                <a:spcPct val="120000"/>
              </a:lnSpc>
              <a:buNone/>
              <a:defRPr lang="en-US" sz="1800" kern="1200" spc="-50" baseline="0" dirty="0">
                <a:solidFill>
                  <a:schemeClr val="bg1"/>
                </a:solidFill>
                <a:latin typeface="+mn-lt"/>
                <a:ea typeface="+mn-ea"/>
                <a:cs typeface="+mn-cs"/>
              </a:defRPr>
            </a:lvl1pPr>
          </a:lstStyle>
          <a:p>
            <a:pPr marL="0" lvl="0" indent="0" algn="l" defTabSz="914400" rtl="0" eaLnBrk="1" latinLnBrk="0" hangingPunct="1">
              <a:lnSpc>
                <a:spcPct val="120000"/>
              </a:lnSpc>
              <a:spcBef>
                <a:spcPts val="1000"/>
              </a:spcBef>
              <a:buClr>
                <a:srgbClr val="DC3220"/>
              </a:buClr>
              <a:buSzPct val="80000"/>
              <a:buFontTx/>
              <a:buNone/>
            </a:pPr>
            <a:r>
              <a:rPr lang="en-US" dirty="0"/>
              <a:t>Edit Master text</a:t>
            </a:r>
          </a:p>
        </p:txBody>
      </p:sp>
      <p:sp>
        <p:nvSpPr>
          <p:cNvPr id="69" name="Rectangle 68"/>
          <p:cNvSpPr/>
          <p:nvPr userDrawn="1"/>
        </p:nvSpPr>
        <p:spPr>
          <a:xfrm>
            <a:off x="685799" y="4450629"/>
            <a:ext cx="5184322" cy="1788685"/>
          </a:xfrm>
          <a:prstGeom prst="rect">
            <a:avLst/>
          </a:prstGeom>
          <a:gradFill flip="none" rotWithShape="1">
            <a:gsLst>
              <a:gs pos="0">
                <a:srgbClr val="FFFFFF">
                  <a:shade val="30000"/>
                  <a:satMod val="115000"/>
                  <a:alpha val="50000"/>
                </a:srgbClr>
              </a:gs>
              <a:gs pos="50000">
                <a:srgbClr val="FFFFFF">
                  <a:shade val="67500"/>
                  <a:satMod val="115000"/>
                  <a:alpha val="50000"/>
                </a:srgbClr>
              </a:gs>
              <a:gs pos="100000">
                <a:srgbClr val="FFFFFF">
                  <a:shade val="100000"/>
                  <a:satMod val="115000"/>
                  <a:alpha val="50000"/>
                </a:srgbClr>
              </a:gs>
            </a:gsLst>
            <a:lin ang="162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 Placeholder 14"/>
          <p:cNvSpPr>
            <a:spLocks noGrp="1"/>
          </p:cNvSpPr>
          <p:nvPr>
            <p:ph type="body" sz="quarter" idx="34"/>
          </p:nvPr>
        </p:nvSpPr>
        <p:spPr>
          <a:xfrm>
            <a:off x="861558" y="4729417"/>
            <a:ext cx="4894262" cy="327596"/>
          </a:xfrm>
          <a:prstGeom prst="rect">
            <a:avLst/>
          </a:prstGeom>
        </p:spPr>
        <p:txBody>
          <a:bodyPr/>
          <a:lstStyle>
            <a:lvl1pPr marL="0" indent="0" algn="l">
              <a:buNone/>
              <a:defRPr sz="2000" b="1" cap="all" spc="0" baseline="0">
                <a:solidFill>
                  <a:srgbClr val="5C5D65"/>
                </a:solidFill>
                <a:latin typeface="+mj-lt"/>
              </a:defRPr>
            </a:lvl1pPr>
            <a:lvl4pPr marL="1371600" indent="0">
              <a:buNone/>
              <a:defRPr/>
            </a:lvl4pPr>
          </a:lstStyle>
          <a:p>
            <a:pPr lvl="0"/>
            <a:r>
              <a:rPr lang="en-US" dirty="0"/>
              <a:t>Edit Master</a:t>
            </a:r>
          </a:p>
        </p:txBody>
      </p:sp>
      <p:sp>
        <p:nvSpPr>
          <p:cNvPr id="71" name="Text Placeholder 17"/>
          <p:cNvSpPr>
            <a:spLocks noGrp="1"/>
          </p:cNvSpPr>
          <p:nvPr>
            <p:ph type="body" sz="quarter" idx="35"/>
          </p:nvPr>
        </p:nvSpPr>
        <p:spPr>
          <a:xfrm>
            <a:off x="861557" y="5074943"/>
            <a:ext cx="4894263" cy="1047291"/>
          </a:xfrm>
          <a:prstGeom prst="rect">
            <a:avLst/>
          </a:prstGeom>
        </p:spPr>
        <p:txBody>
          <a:bodyPr>
            <a:normAutofit/>
          </a:bodyPr>
          <a:lstStyle>
            <a:lvl1pPr marL="0" indent="0" algn="l">
              <a:lnSpc>
                <a:spcPct val="120000"/>
              </a:lnSpc>
              <a:buNone/>
              <a:defRPr lang="en-US" sz="1800" kern="1200" spc="-50" baseline="0" dirty="0">
                <a:solidFill>
                  <a:schemeClr val="bg1"/>
                </a:solidFill>
                <a:latin typeface="+mn-lt"/>
                <a:ea typeface="+mn-ea"/>
                <a:cs typeface="+mn-cs"/>
              </a:defRPr>
            </a:lvl1pPr>
          </a:lstStyle>
          <a:p>
            <a:pPr marL="0" lvl="0" indent="0" algn="l" defTabSz="914400" rtl="0" eaLnBrk="1" latinLnBrk="0" hangingPunct="1">
              <a:lnSpc>
                <a:spcPct val="120000"/>
              </a:lnSpc>
              <a:spcBef>
                <a:spcPts val="1000"/>
              </a:spcBef>
              <a:buClr>
                <a:srgbClr val="DC3220"/>
              </a:buClr>
              <a:buSzPct val="80000"/>
              <a:buFontTx/>
              <a:buNone/>
            </a:pPr>
            <a:r>
              <a:rPr lang="en-US" dirty="0"/>
              <a:t>Edit Master text</a:t>
            </a:r>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spTree>
    <p:extLst>
      <p:ext uri="{BB962C8B-B14F-4D97-AF65-F5344CB8AC3E}">
        <p14:creationId xmlns:p14="http://schemas.microsoft.com/office/powerpoint/2010/main" val="597843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SWO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685799" y="2460156"/>
            <a:ext cx="5184322" cy="1788685"/>
          </a:xfrm>
          <a:prstGeom prst="rect">
            <a:avLst/>
          </a:prstGeom>
          <a:gradFill flip="none" rotWithShape="1">
            <a:gsLst>
              <a:gs pos="0">
                <a:srgbClr val="A6A8AB">
                  <a:shade val="30000"/>
                  <a:satMod val="115000"/>
                  <a:alpha val="33000"/>
                </a:srgbClr>
              </a:gs>
              <a:gs pos="50000">
                <a:srgbClr val="A6A8AB">
                  <a:shade val="67500"/>
                  <a:satMod val="115000"/>
                  <a:alpha val="64000"/>
                </a:srgbClr>
              </a:gs>
              <a:gs pos="100000">
                <a:srgbClr val="A6A8AB">
                  <a:shade val="100000"/>
                  <a:satMod val="115000"/>
                  <a:alpha val="24000"/>
                </a:srgbClr>
              </a:gs>
            </a:gsLst>
            <a:lin ang="189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
          <p:cNvSpPr>
            <a:spLocks noGrp="1"/>
          </p:cNvSpPr>
          <p:nvPr>
            <p:ph type="body" idx="1"/>
          </p:nvPr>
        </p:nvSpPr>
        <p:spPr>
          <a:xfrm>
            <a:off x="4086864" y="998985"/>
            <a:ext cx="7266936" cy="595619"/>
          </a:xfrm>
          <a:prstGeom prst="rect">
            <a:avLst/>
          </a:prstGeom>
        </p:spPr>
        <p:txBody>
          <a:bodyPr>
            <a:normAutofit/>
          </a:bodyPr>
          <a:lstStyle>
            <a:lvl1pPr marL="0" indent="0" algn="r">
              <a:buNone/>
              <a:defRPr sz="3200" b="1" spc="-5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29" name="Text Placeholder 14"/>
          <p:cNvSpPr>
            <a:spLocks noGrp="1"/>
          </p:cNvSpPr>
          <p:nvPr>
            <p:ph type="body" sz="quarter" idx="36"/>
          </p:nvPr>
        </p:nvSpPr>
        <p:spPr>
          <a:xfrm>
            <a:off x="861558" y="2718282"/>
            <a:ext cx="4894262" cy="327596"/>
          </a:xfrm>
          <a:prstGeom prst="rect">
            <a:avLst/>
          </a:prstGeom>
        </p:spPr>
        <p:txBody>
          <a:bodyPr>
            <a:noAutofit/>
          </a:bodyPr>
          <a:lstStyle>
            <a:lvl1pPr marL="0" indent="0" algn="l">
              <a:buNone/>
              <a:defRPr sz="2400" b="1" cap="all" spc="0" baseline="0">
                <a:solidFill>
                  <a:srgbClr val="A6A8AB"/>
                </a:solidFill>
                <a:latin typeface="+mj-lt"/>
              </a:defRPr>
            </a:lvl1pPr>
            <a:lvl4pPr marL="1371600" indent="0">
              <a:buNone/>
              <a:defRPr/>
            </a:lvl4pPr>
          </a:lstStyle>
          <a:p>
            <a:pPr lvl="0"/>
            <a:r>
              <a:rPr lang="en-US" dirty="0"/>
              <a:t>Edit Master</a:t>
            </a:r>
          </a:p>
        </p:txBody>
      </p:sp>
      <p:sp>
        <p:nvSpPr>
          <p:cNvPr id="30" name="Text Placeholder 17"/>
          <p:cNvSpPr>
            <a:spLocks noGrp="1"/>
          </p:cNvSpPr>
          <p:nvPr>
            <p:ph type="body" sz="quarter" idx="37"/>
          </p:nvPr>
        </p:nvSpPr>
        <p:spPr>
          <a:xfrm>
            <a:off x="861557" y="3084470"/>
            <a:ext cx="4894263" cy="1047291"/>
          </a:xfrm>
          <a:prstGeom prst="rect">
            <a:avLst/>
          </a:prstGeom>
        </p:spPr>
        <p:txBody>
          <a:bodyPr>
            <a:normAutofit/>
          </a:bodyPr>
          <a:lstStyle>
            <a:lvl1pPr marL="0" indent="0" algn="l">
              <a:lnSpc>
                <a:spcPct val="120000"/>
              </a:lnSpc>
              <a:buNone/>
              <a:defRPr sz="1800" spc="-50" baseline="0">
                <a:solidFill>
                  <a:schemeClr val="bg1"/>
                </a:solidFill>
                <a:latin typeface="+mn-lt"/>
              </a:defRPr>
            </a:lvl1pPr>
          </a:lstStyle>
          <a:p>
            <a:pPr lvl="0"/>
            <a:r>
              <a:rPr lang="en-US" dirty="0"/>
              <a:t>Edit Master text</a:t>
            </a:r>
          </a:p>
        </p:txBody>
      </p:sp>
      <p:sp>
        <p:nvSpPr>
          <p:cNvPr id="31" name="Rectangle 30"/>
          <p:cNvSpPr/>
          <p:nvPr userDrawn="1"/>
        </p:nvSpPr>
        <p:spPr>
          <a:xfrm>
            <a:off x="6045878" y="2459855"/>
            <a:ext cx="5184322" cy="1788685"/>
          </a:xfrm>
          <a:prstGeom prst="rect">
            <a:avLst/>
          </a:prstGeom>
          <a:gradFill flip="none" rotWithShape="1">
            <a:gsLst>
              <a:gs pos="0">
                <a:srgbClr val="A6A8AB">
                  <a:shade val="30000"/>
                  <a:satMod val="115000"/>
                  <a:alpha val="33000"/>
                </a:srgbClr>
              </a:gs>
              <a:gs pos="50000">
                <a:srgbClr val="A6A8AB">
                  <a:shade val="67500"/>
                  <a:satMod val="115000"/>
                  <a:alpha val="64000"/>
                </a:srgbClr>
              </a:gs>
              <a:gs pos="100000">
                <a:srgbClr val="A6A8AB">
                  <a:shade val="100000"/>
                  <a:satMod val="115000"/>
                  <a:alpha val="24000"/>
                </a:srgbClr>
              </a:gs>
            </a:gsLst>
            <a:lin ang="189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17"/>
          <p:cNvSpPr>
            <a:spLocks noGrp="1"/>
          </p:cNvSpPr>
          <p:nvPr>
            <p:ph type="body" sz="quarter" idx="39"/>
          </p:nvPr>
        </p:nvSpPr>
        <p:spPr>
          <a:xfrm>
            <a:off x="6221636" y="3084169"/>
            <a:ext cx="4894263" cy="1047291"/>
          </a:xfrm>
          <a:prstGeom prst="rect">
            <a:avLst/>
          </a:prstGeom>
        </p:spPr>
        <p:txBody>
          <a:bodyPr>
            <a:normAutofit/>
          </a:bodyPr>
          <a:lstStyle>
            <a:lvl1pPr marL="0" indent="0" algn="l">
              <a:lnSpc>
                <a:spcPct val="120000"/>
              </a:lnSpc>
              <a:buNone/>
              <a:defRPr lang="en-US" sz="1800" kern="1200" spc="-50" baseline="0" dirty="0">
                <a:solidFill>
                  <a:schemeClr val="bg1"/>
                </a:solidFill>
                <a:latin typeface="+mn-lt"/>
                <a:ea typeface="+mn-ea"/>
                <a:cs typeface="+mn-cs"/>
              </a:defRPr>
            </a:lvl1pPr>
          </a:lstStyle>
          <a:p>
            <a:pPr marL="0" lvl="0" indent="0" algn="l" defTabSz="914400" rtl="0" eaLnBrk="1" latinLnBrk="0" hangingPunct="1">
              <a:lnSpc>
                <a:spcPct val="120000"/>
              </a:lnSpc>
              <a:spcBef>
                <a:spcPts val="1000"/>
              </a:spcBef>
              <a:buClr>
                <a:srgbClr val="DC3220"/>
              </a:buClr>
              <a:buSzPct val="80000"/>
              <a:buFontTx/>
              <a:buNone/>
            </a:pPr>
            <a:r>
              <a:rPr lang="en-US" dirty="0"/>
              <a:t>Edit Master text</a:t>
            </a:r>
          </a:p>
        </p:txBody>
      </p:sp>
      <p:sp>
        <p:nvSpPr>
          <p:cNvPr id="34" name="Rectangle 33"/>
          <p:cNvSpPr/>
          <p:nvPr userDrawn="1"/>
        </p:nvSpPr>
        <p:spPr>
          <a:xfrm>
            <a:off x="747255" y="4450629"/>
            <a:ext cx="5184322" cy="1788685"/>
          </a:xfrm>
          <a:prstGeom prst="rect">
            <a:avLst/>
          </a:prstGeom>
          <a:gradFill flip="none" rotWithShape="1">
            <a:gsLst>
              <a:gs pos="0">
                <a:srgbClr val="A6A8AB">
                  <a:shade val="30000"/>
                  <a:satMod val="115000"/>
                  <a:alpha val="33000"/>
                </a:srgbClr>
              </a:gs>
              <a:gs pos="50000">
                <a:srgbClr val="A6A8AB">
                  <a:shade val="67500"/>
                  <a:satMod val="115000"/>
                  <a:alpha val="64000"/>
                </a:srgbClr>
              </a:gs>
              <a:gs pos="100000">
                <a:srgbClr val="A6A8AB">
                  <a:shade val="100000"/>
                  <a:satMod val="115000"/>
                  <a:alpha val="24000"/>
                </a:srgbClr>
              </a:gs>
            </a:gsLst>
            <a:lin ang="189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 Placeholder 17"/>
          <p:cNvSpPr>
            <a:spLocks noGrp="1"/>
          </p:cNvSpPr>
          <p:nvPr>
            <p:ph type="body" sz="quarter" idx="41"/>
          </p:nvPr>
        </p:nvSpPr>
        <p:spPr>
          <a:xfrm>
            <a:off x="923013" y="5074943"/>
            <a:ext cx="4894263" cy="1047291"/>
          </a:xfrm>
          <a:prstGeom prst="rect">
            <a:avLst/>
          </a:prstGeom>
        </p:spPr>
        <p:txBody>
          <a:bodyPr>
            <a:normAutofit/>
          </a:bodyPr>
          <a:lstStyle>
            <a:lvl1pPr marL="0" indent="0" algn="l">
              <a:lnSpc>
                <a:spcPct val="120000"/>
              </a:lnSpc>
              <a:buNone/>
              <a:defRPr lang="en-US" sz="1800" kern="1200" spc="-50" baseline="0" dirty="0">
                <a:solidFill>
                  <a:schemeClr val="bg1"/>
                </a:solidFill>
                <a:latin typeface="+mn-lt"/>
                <a:ea typeface="+mn-ea"/>
                <a:cs typeface="+mn-cs"/>
              </a:defRPr>
            </a:lvl1pPr>
          </a:lstStyle>
          <a:p>
            <a:pPr marL="0" lvl="0" indent="0" algn="l" defTabSz="914400" rtl="0" eaLnBrk="1" latinLnBrk="0" hangingPunct="1">
              <a:lnSpc>
                <a:spcPct val="120000"/>
              </a:lnSpc>
              <a:spcBef>
                <a:spcPts val="1000"/>
              </a:spcBef>
              <a:buClr>
                <a:srgbClr val="DC3220"/>
              </a:buClr>
              <a:buSzPct val="80000"/>
              <a:buFontTx/>
              <a:buNone/>
            </a:pPr>
            <a:r>
              <a:rPr lang="en-US" dirty="0"/>
              <a:t>Edit Master text</a:t>
            </a:r>
          </a:p>
        </p:txBody>
      </p:sp>
      <p:sp>
        <p:nvSpPr>
          <p:cNvPr id="37" name="Rectangle 36"/>
          <p:cNvSpPr/>
          <p:nvPr userDrawn="1"/>
        </p:nvSpPr>
        <p:spPr>
          <a:xfrm>
            <a:off x="6045878" y="4450629"/>
            <a:ext cx="5184322" cy="1788685"/>
          </a:xfrm>
          <a:prstGeom prst="rect">
            <a:avLst/>
          </a:prstGeom>
          <a:gradFill flip="none" rotWithShape="1">
            <a:gsLst>
              <a:gs pos="0">
                <a:srgbClr val="A6A8AB">
                  <a:shade val="30000"/>
                  <a:satMod val="115000"/>
                  <a:alpha val="33000"/>
                </a:srgbClr>
              </a:gs>
              <a:gs pos="50000">
                <a:srgbClr val="A6A8AB">
                  <a:shade val="67500"/>
                  <a:satMod val="115000"/>
                  <a:alpha val="64000"/>
                </a:srgbClr>
              </a:gs>
              <a:gs pos="100000">
                <a:srgbClr val="A6A8AB">
                  <a:shade val="100000"/>
                  <a:satMod val="115000"/>
                  <a:alpha val="24000"/>
                </a:srgbClr>
              </a:gs>
            </a:gsLst>
            <a:lin ang="189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 Placeholder 17"/>
          <p:cNvSpPr>
            <a:spLocks noGrp="1"/>
          </p:cNvSpPr>
          <p:nvPr>
            <p:ph type="body" sz="quarter" idx="43"/>
          </p:nvPr>
        </p:nvSpPr>
        <p:spPr>
          <a:xfrm>
            <a:off x="6221636" y="5074943"/>
            <a:ext cx="4894263" cy="1047291"/>
          </a:xfrm>
          <a:prstGeom prst="rect">
            <a:avLst/>
          </a:prstGeom>
        </p:spPr>
        <p:txBody>
          <a:bodyPr>
            <a:normAutofit/>
          </a:bodyPr>
          <a:lstStyle>
            <a:lvl1pPr marL="0" indent="0" algn="l">
              <a:lnSpc>
                <a:spcPct val="120000"/>
              </a:lnSpc>
              <a:buNone/>
              <a:defRPr lang="en-US" sz="1800" kern="1200" spc="-50" baseline="0" dirty="0">
                <a:solidFill>
                  <a:schemeClr val="bg1"/>
                </a:solidFill>
                <a:latin typeface="+mn-lt"/>
                <a:ea typeface="+mn-ea"/>
                <a:cs typeface="+mn-cs"/>
              </a:defRPr>
            </a:lvl1pPr>
          </a:lstStyle>
          <a:p>
            <a:pPr marL="0" lvl="0" indent="0" algn="l" defTabSz="914400" rtl="0" eaLnBrk="1" latinLnBrk="0" hangingPunct="1">
              <a:lnSpc>
                <a:spcPct val="120000"/>
              </a:lnSpc>
              <a:spcBef>
                <a:spcPts val="1000"/>
              </a:spcBef>
              <a:buClr>
                <a:srgbClr val="DC3220"/>
              </a:buClr>
              <a:buSzPct val="80000"/>
              <a:buFontTx/>
              <a:buNone/>
            </a:pPr>
            <a:r>
              <a:rPr lang="en-US" dirty="0"/>
              <a:t>Edit Master text</a:t>
            </a: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sp>
        <p:nvSpPr>
          <p:cNvPr id="17" name="Text Placeholder 14"/>
          <p:cNvSpPr>
            <a:spLocks noGrp="1"/>
          </p:cNvSpPr>
          <p:nvPr>
            <p:ph type="body" sz="quarter" idx="44"/>
          </p:nvPr>
        </p:nvSpPr>
        <p:spPr>
          <a:xfrm>
            <a:off x="6221636" y="2718282"/>
            <a:ext cx="4894262" cy="327596"/>
          </a:xfrm>
          <a:prstGeom prst="rect">
            <a:avLst/>
          </a:prstGeom>
        </p:spPr>
        <p:txBody>
          <a:bodyPr>
            <a:noAutofit/>
          </a:bodyPr>
          <a:lstStyle>
            <a:lvl1pPr marL="0" indent="0" algn="l">
              <a:buNone/>
              <a:defRPr sz="2400" b="1" cap="all" spc="0" baseline="0">
                <a:solidFill>
                  <a:srgbClr val="A6A8AB"/>
                </a:solidFill>
                <a:latin typeface="+mj-lt"/>
              </a:defRPr>
            </a:lvl1pPr>
            <a:lvl4pPr marL="1371600" indent="0">
              <a:buNone/>
              <a:defRPr/>
            </a:lvl4pPr>
          </a:lstStyle>
          <a:p>
            <a:pPr lvl="0"/>
            <a:r>
              <a:rPr lang="en-US" dirty="0"/>
              <a:t>Edit Master</a:t>
            </a:r>
          </a:p>
        </p:txBody>
      </p:sp>
      <p:sp>
        <p:nvSpPr>
          <p:cNvPr id="18" name="Text Placeholder 14"/>
          <p:cNvSpPr>
            <a:spLocks noGrp="1"/>
          </p:cNvSpPr>
          <p:nvPr>
            <p:ph type="body" sz="quarter" idx="45"/>
          </p:nvPr>
        </p:nvSpPr>
        <p:spPr>
          <a:xfrm>
            <a:off x="6221636" y="4700091"/>
            <a:ext cx="4894262" cy="327596"/>
          </a:xfrm>
          <a:prstGeom prst="rect">
            <a:avLst/>
          </a:prstGeom>
        </p:spPr>
        <p:txBody>
          <a:bodyPr>
            <a:noAutofit/>
          </a:bodyPr>
          <a:lstStyle>
            <a:lvl1pPr marL="0" indent="0" algn="l">
              <a:buNone/>
              <a:defRPr sz="2400" b="1" cap="all" spc="0" baseline="0">
                <a:solidFill>
                  <a:srgbClr val="A6A8AB"/>
                </a:solidFill>
                <a:latin typeface="+mj-lt"/>
              </a:defRPr>
            </a:lvl1pPr>
            <a:lvl4pPr marL="1371600" indent="0">
              <a:buNone/>
              <a:defRPr/>
            </a:lvl4pPr>
          </a:lstStyle>
          <a:p>
            <a:pPr lvl="0"/>
            <a:r>
              <a:rPr lang="en-US" dirty="0"/>
              <a:t>Edit Master</a:t>
            </a:r>
          </a:p>
        </p:txBody>
      </p:sp>
      <p:sp>
        <p:nvSpPr>
          <p:cNvPr id="19" name="Text Placeholder 14"/>
          <p:cNvSpPr>
            <a:spLocks noGrp="1"/>
          </p:cNvSpPr>
          <p:nvPr>
            <p:ph type="body" sz="quarter" idx="46"/>
          </p:nvPr>
        </p:nvSpPr>
        <p:spPr>
          <a:xfrm>
            <a:off x="923014" y="4700091"/>
            <a:ext cx="4894262" cy="327596"/>
          </a:xfrm>
          <a:prstGeom prst="rect">
            <a:avLst/>
          </a:prstGeom>
        </p:spPr>
        <p:txBody>
          <a:bodyPr>
            <a:noAutofit/>
          </a:bodyPr>
          <a:lstStyle>
            <a:lvl1pPr marL="0" indent="0" algn="l">
              <a:buNone/>
              <a:defRPr sz="2400" b="1" cap="all" spc="0" baseline="0">
                <a:solidFill>
                  <a:srgbClr val="A6A8AB"/>
                </a:solidFill>
                <a:latin typeface="+mj-lt"/>
              </a:defRPr>
            </a:lvl1pPr>
            <a:lvl4pPr marL="1371600" indent="0">
              <a:buNone/>
              <a:defRPr/>
            </a:lvl4pPr>
          </a:lstStyle>
          <a:p>
            <a:pPr lvl="0"/>
            <a:r>
              <a:rPr lang="en-US" dirty="0"/>
              <a:t>Edit Master</a:t>
            </a:r>
          </a:p>
        </p:txBody>
      </p:sp>
    </p:spTree>
    <p:extLst>
      <p:ext uri="{BB962C8B-B14F-4D97-AF65-F5344CB8AC3E}">
        <p14:creationId xmlns:p14="http://schemas.microsoft.com/office/powerpoint/2010/main" val="127284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 column on colour">
    <p:spTree>
      <p:nvGrpSpPr>
        <p:cNvPr id="1" name=""/>
        <p:cNvGrpSpPr/>
        <p:nvPr/>
      </p:nvGrpSpPr>
      <p:grpSpPr>
        <a:xfrm>
          <a:off x="0" y="0"/>
          <a:ext cx="0" cy="0"/>
          <a:chOff x="0" y="0"/>
          <a:chExt cx="0" cy="0"/>
        </a:xfrm>
      </p:grpSpPr>
      <p:pic>
        <p:nvPicPr>
          <p:cNvPr id="38" name="Picture 3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464398"/>
            <a:ext cx="12192000" cy="3393602"/>
          </a:xfrm>
          <a:prstGeom prst="rect">
            <a:avLst/>
          </a:prstGeom>
        </p:spPr>
      </p:pic>
      <p:sp>
        <p:nvSpPr>
          <p:cNvPr id="11" name="Rectangle 10"/>
          <p:cNvSpPr/>
          <p:nvPr userDrawn="1"/>
        </p:nvSpPr>
        <p:spPr>
          <a:xfrm>
            <a:off x="473527" y="2473947"/>
            <a:ext cx="3600450" cy="3917228"/>
          </a:xfrm>
          <a:prstGeom prst="rect">
            <a:avLst/>
          </a:prstGeom>
          <a:gradFill flip="none" rotWithShape="1">
            <a:gsLst>
              <a:gs pos="0">
                <a:schemeClr val="bg1">
                  <a:shade val="30000"/>
                  <a:satMod val="115000"/>
                  <a:alpha val="80000"/>
                </a:schemeClr>
              </a:gs>
              <a:gs pos="50000">
                <a:schemeClr val="bg1">
                  <a:shade val="67500"/>
                  <a:satMod val="115000"/>
                  <a:alpha val="90000"/>
                </a:schemeClr>
              </a:gs>
              <a:gs pos="100000">
                <a:schemeClr val="bg1">
                  <a:shade val="100000"/>
                  <a:satMod val="115000"/>
                  <a:alpha val="7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534637" y="1520216"/>
            <a:ext cx="11251872" cy="749347"/>
          </a:xfrm>
          <a:prstGeom prst="rect">
            <a:avLst/>
          </a:prstGeom>
        </p:spPr>
        <p:txBody>
          <a:bodyPr>
            <a:normAutofit/>
          </a:bodyPr>
          <a:lstStyle>
            <a:lvl1pPr algn="ctr">
              <a:defRPr sz="3200" b="1" baseline="0">
                <a:solidFill>
                  <a:srgbClr val="DE1E37"/>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6" name="Content Placeholder 7"/>
          <p:cNvSpPr>
            <a:spLocks noGrp="1"/>
          </p:cNvSpPr>
          <p:nvPr>
            <p:ph sz="quarter" idx="13"/>
          </p:nvPr>
        </p:nvSpPr>
        <p:spPr>
          <a:xfrm>
            <a:off x="583622" y="3725316"/>
            <a:ext cx="3367134" cy="2359479"/>
          </a:xfrm>
        </p:spPr>
        <p:txBody>
          <a:bodyPr>
            <a:normAutofit/>
          </a:bodyPr>
          <a:lstStyle>
            <a:lvl1pPr marL="0" indent="0" algn="ctr">
              <a:lnSpc>
                <a:spcPct val="120000"/>
              </a:lnSpc>
              <a:buNone/>
              <a:defRPr sz="1600" spc="-50" baseline="0"/>
            </a:lvl1pPr>
          </a:lstStyle>
          <a:p>
            <a:pPr lvl="0"/>
            <a:r>
              <a:rPr lang="en-US" dirty="0"/>
              <a:t>Edit Master text styles</a:t>
            </a:r>
          </a:p>
        </p:txBody>
      </p:sp>
      <p:sp>
        <p:nvSpPr>
          <p:cNvPr id="13" name="Text Placeholder 14"/>
          <p:cNvSpPr>
            <a:spLocks noGrp="1"/>
          </p:cNvSpPr>
          <p:nvPr>
            <p:ph type="body" sz="quarter" idx="40"/>
          </p:nvPr>
        </p:nvSpPr>
        <p:spPr>
          <a:xfrm>
            <a:off x="583622" y="2833775"/>
            <a:ext cx="3367134" cy="327596"/>
          </a:xfrm>
          <a:prstGeom prst="rect">
            <a:avLst/>
          </a:prstGeom>
        </p:spPr>
        <p:txBody>
          <a:bodyPr/>
          <a:lstStyle>
            <a:lvl1pPr marL="342900" indent="-342900" algn="ctr">
              <a:buFontTx/>
              <a:buBlip>
                <a:blip r:embed="rId3"/>
              </a:buBlip>
              <a:defRPr sz="2000" b="1" cap="all" spc="0" baseline="0">
                <a:solidFill>
                  <a:srgbClr val="5D5D65"/>
                </a:solidFill>
                <a:latin typeface="+mj-lt"/>
              </a:defRPr>
            </a:lvl1pPr>
            <a:lvl4pPr marL="1371600" indent="0">
              <a:buNone/>
              <a:defRPr/>
            </a:lvl4pPr>
          </a:lstStyle>
          <a:p>
            <a:pPr lvl="0"/>
            <a:r>
              <a:rPr lang="en-US" dirty="0"/>
              <a:t>Edit Master</a:t>
            </a:r>
          </a:p>
        </p:txBody>
      </p:sp>
      <p:sp>
        <p:nvSpPr>
          <p:cNvPr id="30" name="Rectangle 29"/>
          <p:cNvSpPr/>
          <p:nvPr userDrawn="1"/>
        </p:nvSpPr>
        <p:spPr>
          <a:xfrm>
            <a:off x="4336641" y="2473947"/>
            <a:ext cx="3600450" cy="3917228"/>
          </a:xfrm>
          <a:prstGeom prst="rect">
            <a:avLst/>
          </a:prstGeom>
          <a:gradFill flip="none" rotWithShape="1">
            <a:gsLst>
              <a:gs pos="0">
                <a:schemeClr val="bg1">
                  <a:shade val="30000"/>
                  <a:satMod val="115000"/>
                  <a:alpha val="80000"/>
                </a:schemeClr>
              </a:gs>
              <a:gs pos="50000">
                <a:schemeClr val="bg1">
                  <a:shade val="67500"/>
                  <a:satMod val="115000"/>
                  <a:alpha val="90000"/>
                </a:schemeClr>
              </a:gs>
              <a:gs pos="100000">
                <a:schemeClr val="bg1">
                  <a:shade val="100000"/>
                  <a:satMod val="115000"/>
                  <a:alpha val="7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ontent Placeholder 7"/>
          <p:cNvSpPr>
            <a:spLocks noGrp="1"/>
          </p:cNvSpPr>
          <p:nvPr>
            <p:ph sz="quarter" idx="45"/>
          </p:nvPr>
        </p:nvSpPr>
        <p:spPr>
          <a:xfrm>
            <a:off x="4446736" y="3725316"/>
            <a:ext cx="3367134" cy="2359479"/>
          </a:xfrm>
        </p:spPr>
        <p:txBody>
          <a:bodyPr>
            <a:normAutofit/>
          </a:bodyPr>
          <a:lstStyle>
            <a:lvl1pPr marL="0" indent="0" algn="ctr">
              <a:lnSpc>
                <a:spcPct val="120000"/>
              </a:lnSpc>
              <a:buNone/>
              <a:defRPr sz="1600" spc="-50" baseline="0"/>
            </a:lvl1pPr>
          </a:lstStyle>
          <a:p>
            <a:pPr lvl="0"/>
            <a:r>
              <a:rPr lang="en-US" dirty="0"/>
              <a:t>Edit Master text styles</a:t>
            </a:r>
          </a:p>
        </p:txBody>
      </p:sp>
      <p:sp>
        <p:nvSpPr>
          <p:cNvPr id="34" name="Rectangle 33"/>
          <p:cNvSpPr/>
          <p:nvPr userDrawn="1"/>
        </p:nvSpPr>
        <p:spPr>
          <a:xfrm>
            <a:off x="8186059" y="2473947"/>
            <a:ext cx="3600450" cy="3917228"/>
          </a:xfrm>
          <a:prstGeom prst="rect">
            <a:avLst/>
          </a:prstGeom>
          <a:gradFill flip="none" rotWithShape="1">
            <a:gsLst>
              <a:gs pos="0">
                <a:schemeClr val="bg1">
                  <a:shade val="30000"/>
                  <a:satMod val="115000"/>
                  <a:alpha val="80000"/>
                </a:schemeClr>
              </a:gs>
              <a:gs pos="50000">
                <a:schemeClr val="bg1">
                  <a:shade val="67500"/>
                  <a:satMod val="115000"/>
                  <a:alpha val="90000"/>
                </a:schemeClr>
              </a:gs>
              <a:gs pos="100000">
                <a:schemeClr val="bg1">
                  <a:shade val="100000"/>
                  <a:satMod val="115000"/>
                  <a:alpha val="7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ontent Placeholder 7"/>
          <p:cNvSpPr>
            <a:spLocks noGrp="1"/>
          </p:cNvSpPr>
          <p:nvPr>
            <p:ph sz="quarter" idx="47"/>
          </p:nvPr>
        </p:nvSpPr>
        <p:spPr>
          <a:xfrm>
            <a:off x="8296154" y="3725316"/>
            <a:ext cx="3367134" cy="2359479"/>
          </a:xfrm>
        </p:spPr>
        <p:txBody>
          <a:bodyPr>
            <a:normAutofit/>
          </a:bodyPr>
          <a:lstStyle>
            <a:lvl1pPr marL="0" indent="0" algn="ctr">
              <a:lnSpc>
                <a:spcPct val="120000"/>
              </a:lnSpc>
              <a:buNone/>
              <a:defRPr sz="1600" spc="-50" baseline="0"/>
            </a:lvl1pPr>
          </a:lstStyle>
          <a:p>
            <a:pPr lvl="0"/>
            <a:r>
              <a:rPr lang="en-US" dirty="0"/>
              <a:t>Edit Master text styles</a:t>
            </a:r>
          </a:p>
        </p:txBody>
      </p:sp>
      <p:sp>
        <p:nvSpPr>
          <p:cNvPr id="39" name="Text Placeholder 14"/>
          <p:cNvSpPr>
            <a:spLocks noGrp="1"/>
          </p:cNvSpPr>
          <p:nvPr>
            <p:ph type="body" sz="quarter" idx="49"/>
          </p:nvPr>
        </p:nvSpPr>
        <p:spPr>
          <a:xfrm>
            <a:off x="4477006" y="2833775"/>
            <a:ext cx="3367134" cy="327596"/>
          </a:xfrm>
          <a:prstGeom prst="rect">
            <a:avLst/>
          </a:prstGeom>
        </p:spPr>
        <p:txBody>
          <a:bodyPr/>
          <a:lstStyle>
            <a:lvl1pPr marL="342900" indent="-342900" algn="ctr">
              <a:buFontTx/>
              <a:buBlip>
                <a:blip r:embed="rId3"/>
              </a:buBlip>
              <a:defRPr sz="2000" b="1" cap="all" spc="0" baseline="0">
                <a:solidFill>
                  <a:srgbClr val="5D5D65"/>
                </a:solidFill>
                <a:latin typeface="+mj-lt"/>
              </a:defRPr>
            </a:lvl1pPr>
            <a:lvl4pPr marL="1371600" indent="0">
              <a:buNone/>
              <a:defRPr/>
            </a:lvl4pPr>
          </a:lstStyle>
          <a:p>
            <a:pPr lvl="0"/>
            <a:r>
              <a:rPr lang="en-US" dirty="0"/>
              <a:t>Edit Master</a:t>
            </a:r>
          </a:p>
        </p:txBody>
      </p:sp>
      <p:sp>
        <p:nvSpPr>
          <p:cNvPr id="41" name="Text Placeholder 14"/>
          <p:cNvSpPr>
            <a:spLocks noGrp="1"/>
          </p:cNvSpPr>
          <p:nvPr>
            <p:ph type="body" sz="quarter" idx="50"/>
          </p:nvPr>
        </p:nvSpPr>
        <p:spPr>
          <a:xfrm>
            <a:off x="8296154" y="2833775"/>
            <a:ext cx="3367134" cy="327596"/>
          </a:xfrm>
          <a:prstGeom prst="rect">
            <a:avLst/>
          </a:prstGeom>
        </p:spPr>
        <p:txBody>
          <a:bodyPr/>
          <a:lstStyle>
            <a:lvl1pPr marL="342900" indent="-342900" algn="ctr">
              <a:buFontTx/>
              <a:buBlip>
                <a:blip r:embed="rId3"/>
              </a:buBlip>
              <a:defRPr sz="2000" b="1" cap="all" spc="0" baseline="0">
                <a:solidFill>
                  <a:srgbClr val="5D5D65"/>
                </a:solidFill>
                <a:latin typeface="+mj-lt"/>
              </a:defRPr>
            </a:lvl1pPr>
            <a:lvl4pPr marL="1371600" indent="0">
              <a:buNone/>
              <a:defRPr/>
            </a:lvl4pPr>
          </a:lstStyle>
          <a:p>
            <a:pPr lvl="0"/>
            <a:r>
              <a:rPr lang="en-US" dirty="0"/>
              <a:t>Edit Master</a:t>
            </a:r>
          </a:p>
        </p:txBody>
      </p:sp>
    </p:spTree>
    <p:extLst>
      <p:ext uri="{BB962C8B-B14F-4D97-AF65-F5344CB8AC3E}">
        <p14:creationId xmlns:p14="http://schemas.microsoft.com/office/powerpoint/2010/main" val="191339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Our Team">
    <p:spTree>
      <p:nvGrpSpPr>
        <p:cNvPr id="1" name=""/>
        <p:cNvGrpSpPr/>
        <p:nvPr/>
      </p:nvGrpSpPr>
      <p:grpSpPr>
        <a:xfrm>
          <a:off x="0" y="0"/>
          <a:ext cx="0" cy="0"/>
          <a:chOff x="0" y="0"/>
          <a:chExt cx="0" cy="0"/>
        </a:xfrm>
      </p:grpSpPr>
      <p:pic>
        <p:nvPicPr>
          <p:cNvPr id="25" name="Picture 24"/>
          <p:cNvPicPr>
            <a:picLocks noChangeAspect="1"/>
          </p:cNvPicPr>
          <p:nvPr userDrawn="1"/>
        </p:nvPicPr>
        <p:blipFill rotWithShape="1">
          <a:blip r:embed="rId2" cstate="print">
            <a:extLst>
              <a:ext uri="{28A0092B-C50C-407E-A947-70E740481C1C}">
                <a14:useLocalDpi xmlns:a14="http://schemas.microsoft.com/office/drawing/2010/main" val="0"/>
              </a:ext>
            </a:extLst>
          </a:blip>
          <a:srcRect l="2187" t="6249" r="3554" b="5792"/>
          <a:stretch/>
        </p:blipFill>
        <p:spPr>
          <a:xfrm>
            <a:off x="0" y="3446956"/>
            <a:ext cx="12192000" cy="3411044"/>
          </a:xfrm>
          <a:prstGeom prst="rect">
            <a:avLst/>
          </a:prstGeom>
        </p:spPr>
      </p:pic>
      <p:sp>
        <p:nvSpPr>
          <p:cNvPr id="3" name="Date Placeholder 2"/>
          <p:cNvSpPr>
            <a:spLocks noGrp="1"/>
          </p:cNvSpPr>
          <p:nvPr>
            <p:ph type="dt" sz="half" idx="10"/>
          </p:nvPr>
        </p:nvSpPr>
        <p:spPr/>
        <p:txBody>
          <a:bodyPr/>
          <a:lstStyle/>
          <a:p>
            <a:fld id="{AEEE57E4-9E18-4491-8748-18C9ED9EDF86}" type="datetimeFigureOut">
              <a:rPr lang="en-US" smtClean="0"/>
              <a:pPr/>
              <a:t>10/12/2020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CA00117-8613-4583-B7C8-5919512F7D23}" type="slidenum">
              <a:rPr lang="en-US" smtClean="0"/>
              <a:t>‹#›</a:t>
            </a:fld>
            <a:endParaRPr lang="en-US" dirty="0"/>
          </a:p>
        </p:txBody>
      </p:sp>
      <p:sp>
        <p:nvSpPr>
          <p:cNvPr id="27" name="Text Placeholder 26"/>
          <p:cNvSpPr>
            <a:spLocks noGrp="1"/>
          </p:cNvSpPr>
          <p:nvPr>
            <p:ph type="body" sz="quarter" idx="22"/>
          </p:nvPr>
        </p:nvSpPr>
        <p:spPr>
          <a:xfrm>
            <a:off x="1506270" y="1437884"/>
            <a:ext cx="8406358" cy="466344"/>
          </a:xfrm>
          <a:prstGeom prst="rect">
            <a:avLst/>
          </a:prstGeom>
        </p:spPr>
        <p:txBody>
          <a:bodyPr>
            <a:noAutofit/>
          </a:bodyPr>
          <a:lstStyle>
            <a:lvl1pPr marL="0" indent="0" algn="ctr">
              <a:buNone/>
              <a:defRPr sz="3200" b="1" baseline="0">
                <a:solidFill>
                  <a:srgbClr val="DE1E37"/>
                </a:solidFill>
                <a:latin typeface="+mj-lt"/>
              </a:defRPr>
            </a:lvl1pPr>
          </a:lstStyle>
          <a:p>
            <a:pPr lvl="0"/>
            <a:r>
              <a:rPr lang="en-US" dirty="0"/>
              <a:t>Edit Master text styles</a:t>
            </a:r>
          </a:p>
        </p:txBody>
      </p:sp>
    </p:spTree>
    <p:extLst>
      <p:ext uri="{BB962C8B-B14F-4D97-AF65-F5344CB8AC3E}">
        <p14:creationId xmlns:p14="http://schemas.microsoft.com/office/powerpoint/2010/main" val="4266280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Image: 2 Image Layout with Caption">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 y="4502516"/>
            <a:ext cx="6093912" cy="23811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Rectangle 2"/>
          <p:cNvSpPr/>
          <p:nvPr userDrawn="1"/>
        </p:nvSpPr>
        <p:spPr>
          <a:xfrm>
            <a:off x="6093910" y="4502516"/>
            <a:ext cx="6093912" cy="2381139"/>
          </a:xfrm>
          <a:prstGeom prst="rect">
            <a:avLst/>
          </a:prstGeom>
          <a:solidFill>
            <a:srgbClr val="5D5C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Picture Placeholder 4"/>
          <p:cNvSpPr>
            <a:spLocks noGrp="1"/>
          </p:cNvSpPr>
          <p:nvPr>
            <p:ph type="pic" sz="quarter" idx="10"/>
          </p:nvPr>
        </p:nvSpPr>
        <p:spPr>
          <a:xfrm>
            <a:off x="0" y="0"/>
            <a:ext cx="6093909" cy="4502150"/>
          </a:xfrm>
        </p:spPr>
        <p:txBody>
          <a:bodyPr/>
          <a:lstStyle/>
          <a:p>
            <a:endParaRPr lang="en-US"/>
          </a:p>
        </p:txBody>
      </p:sp>
      <p:sp>
        <p:nvSpPr>
          <p:cNvPr id="6" name="Picture Placeholder 4"/>
          <p:cNvSpPr>
            <a:spLocks noGrp="1"/>
          </p:cNvSpPr>
          <p:nvPr>
            <p:ph type="pic" sz="quarter" idx="11"/>
          </p:nvPr>
        </p:nvSpPr>
        <p:spPr>
          <a:xfrm>
            <a:off x="6093913" y="0"/>
            <a:ext cx="6093909" cy="4502150"/>
          </a:xfrm>
        </p:spPr>
        <p:txBody>
          <a:bodyPr/>
          <a:lstStyle/>
          <a:p>
            <a:endParaRPr lang="en-US"/>
          </a:p>
        </p:txBody>
      </p:sp>
      <p:sp>
        <p:nvSpPr>
          <p:cNvPr id="12" name="Text Placeholder 11"/>
          <p:cNvSpPr>
            <a:spLocks noGrp="1"/>
          </p:cNvSpPr>
          <p:nvPr>
            <p:ph type="body" sz="quarter" idx="12"/>
          </p:nvPr>
        </p:nvSpPr>
        <p:spPr>
          <a:xfrm>
            <a:off x="341313" y="5144309"/>
            <a:ext cx="5324475" cy="1240616"/>
          </a:xfrm>
        </p:spPr>
        <p:txBody>
          <a:bodyPr>
            <a:normAutofit/>
          </a:bodyPr>
          <a:lstStyle>
            <a:lvl1pPr marL="0" indent="0">
              <a:buNone/>
              <a:defRPr sz="3200" b="0">
                <a:solidFill>
                  <a:schemeClr val="bg1"/>
                </a:solidFill>
              </a:defRPr>
            </a:lvl1pPr>
          </a:lstStyle>
          <a:p>
            <a:pPr lvl="0"/>
            <a:r>
              <a:rPr lang="en-US" dirty="0"/>
              <a:t>Edit Master text styles</a:t>
            </a:r>
          </a:p>
        </p:txBody>
      </p:sp>
      <p:sp>
        <p:nvSpPr>
          <p:cNvPr id="16" name="Text Placeholder 15"/>
          <p:cNvSpPr>
            <a:spLocks noGrp="1"/>
          </p:cNvSpPr>
          <p:nvPr>
            <p:ph type="body" sz="quarter" idx="13"/>
          </p:nvPr>
        </p:nvSpPr>
        <p:spPr>
          <a:xfrm>
            <a:off x="6356350" y="5145088"/>
            <a:ext cx="5594350" cy="1239837"/>
          </a:xfrm>
        </p:spPr>
        <p:txBody>
          <a:bodyPr/>
          <a:lstStyle>
            <a:lvl1pPr marL="0" indent="0">
              <a:buFontTx/>
              <a:buNone/>
              <a:defRPr sz="3200">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dirty="0"/>
              <a:t>Edit Master text styles</a:t>
            </a:r>
          </a:p>
          <a:p>
            <a:pPr lvl="1"/>
            <a:endParaRPr lang="en-US" dirty="0"/>
          </a:p>
        </p:txBody>
      </p:sp>
    </p:spTree>
    <p:extLst>
      <p:ext uri="{BB962C8B-B14F-4D97-AF65-F5344CB8AC3E}">
        <p14:creationId xmlns:p14="http://schemas.microsoft.com/office/powerpoint/2010/main" val="77329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76087" y="1613660"/>
            <a:ext cx="4580964" cy="1173083"/>
          </a:xfrm>
        </p:spPr>
        <p:txBody>
          <a:bodyPr/>
          <a:lstStyle/>
          <a:p>
            <a:r>
              <a:rPr lang="en-US"/>
              <a:t>Click to edit Master title style</a:t>
            </a:r>
          </a:p>
        </p:txBody>
      </p:sp>
      <p:sp>
        <p:nvSpPr>
          <p:cNvPr id="6" name="Rectangle 5"/>
          <p:cNvSpPr/>
          <p:nvPr userDrawn="1"/>
        </p:nvSpPr>
        <p:spPr>
          <a:xfrm>
            <a:off x="6098088" y="0"/>
            <a:ext cx="6093912"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8" name="Text Placeholder 14"/>
          <p:cNvSpPr>
            <a:spLocks noGrp="1"/>
          </p:cNvSpPr>
          <p:nvPr>
            <p:ph type="body" sz="quarter" idx="16" hasCustomPrompt="1"/>
          </p:nvPr>
        </p:nvSpPr>
        <p:spPr>
          <a:xfrm>
            <a:off x="876087" y="4833782"/>
            <a:ext cx="4664100" cy="356427"/>
          </a:xfrm>
          <a:prstGeom prst="rect">
            <a:avLst/>
          </a:prstGeom>
        </p:spPr>
        <p:txBody>
          <a:bodyPr/>
          <a:lstStyle>
            <a:lvl1pPr marL="0" indent="0" algn="l">
              <a:buNone/>
              <a:defRPr sz="2000" b="1" spc="-50" baseline="0">
                <a:solidFill>
                  <a:srgbClr val="5D5D65"/>
                </a:solidFill>
                <a:latin typeface="+mj-lt"/>
              </a:defRPr>
            </a:lvl1pPr>
            <a:lvl4pPr marL="1371600" indent="0">
              <a:buNone/>
              <a:defRPr/>
            </a:lvl4pPr>
          </a:lstStyle>
          <a:p>
            <a:pPr lvl="0"/>
            <a:r>
              <a:rPr lang="en-US" dirty="0"/>
              <a:t>Sub Head</a:t>
            </a:r>
          </a:p>
        </p:txBody>
      </p:sp>
      <p:sp>
        <p:nvSpPr>
          <p:cNvPr id="9" name="Text Placeholder 17"/>
          <p:cNvSpPr>
            <a:spLocks noGrp="1"/>
          </p:cNvSpPr>
          <p:nvPr>
            <p:ph type="body" sz="quarter" idx="17"/>
          </p:nvPr>
        </p:nvSpPr>
        <p:spPr>
          <a:xfrm>
            <a:off x="876086" y="5225712"/>
            <a:ext cx="4664101" cy="1305775"/>
          </a:xfrm>
          <a:prstGeom prst="rect">
            <a:avLst/>
          </a:prstGeom>
        </p:spPr>
        <p:txBody>
          <a:bodyPr>
            <a:normAutofit/>
          </a:bodyPr>
          <a:lstStyle>
            <a:lvl1pPr marL="0" indent="0" algn="l">
              <a:buNone/>
              <a:defRPr sz="2000" spc="-50" baseline="0">
                <a:solidFill>
                  <a:schemeClr val="bg1">
                    <a:lumMod val="85000"/>
                  </a:schemeClr>
                </a:solidFill>
                <a:latin typeface="+mn-lt"/>
              </a:defRPr>
            </a:lvl1pPr>
          </a:lstStyle>
          <a:p>
            <a:pPr lvl="0"/>
            <a:r>
              <a:rPr lang="en-US" dirty="0"/>
              <a:t>Edit Master text</a:t>
            </a:r>
          </a:p>
        </p:txBody>
      </p:sp>
      <p:sp>
        <p:nvSpPr>
          <p:cNvPr id="10" name="Text Placeholder 14"/>
          <p:cNvSpPr>
            <a:spLocks noGrp="1"/>
          </p:cNvSpPr>
          <p:nvPr>
            <p:ph type="body" sz="quarter" idx="18" hasCustomPrompt="1"/>
          </p:nvPr>
        </p:nvSpPr>
        <p:spPr>
          <a:xfrm>
            <a:off x="6679038" y="1613660"/>
            <a:ext cx="5111496" cy="356783"/>
          </a:xfrm>
          <a:prstGeom prst="rect">
            <a:avLst/>
          </a:prstGeom>
        </p:spPr>
        <p:txBody>
          <a:bodyPr/>
          <a:lstStyle>
            <a:lvl1pPr marL="0" indent="0" algn="l">
              <a:buNone/>
              <a:defRPr sz="2000" b="1" spc="-50" baseline="0">
                <a:solidFill>
                  <a:schemeClr val="bg1"/>
                </a:solidFill>
                <a:latin typeface="+mj-lt"/>
              </a:defRPr>
            </a:lvl1pPr>
            <a:lvl4pPr marL="1371600" indent="0">
              <a:buNone/>
              <a:defRPr/>
            </a:lvl4pPr>
          </a:lstStyle>
          <a:p>
            <a:pPr lvl="0"/>
            <a:r>
              <a:rPr lang="en-US" dirty="0"/>
              <a:t>SIDEBAR TITLE</a:t>
            </a:r>
          </a:p>
        </p:txBody>
      </p:sp>
      <p:sp>
        <p:nvSpPr>
          <p:cNvPr id="11" name="Text Placeholder 17"/>
          <p:cNvSpPr>
            <a:spLocks noGrp="1"/>
          </p:cNvSpPr>
          <p:nvPr>
            <p:ph type="body" sz="quarter" idx="19"/>
          </p:nvPr>
        </p:nvSpPr>
        <p:spPr>
          <a:xfrm>
            <a:off x="876086" y="2857368"/>
            <a:ext cx="4580965" cy="1464261"/>
          </a:xfrm>
          <a:prstGeom prst="rect">
            <a:avLst/>
          </a:prstGeom>
        </p:spPr>
        <p:txBody>
          <a:bodyPr>
            <a:normAutofit/>
          </a:bodyPr>
          <a:lstStyle>
            <a:lvl1pPr marL="0" indent="0" algn="l">
              <a:buNone/>
              <a:defRPr sz="2400" spc="-50" baseline="0">
                <a:solidFill>
                  <a:schemeClr val="bg1">
                    <a:lumMod val="85000"/>
                  </a:schemeClr>
                </a:solidFill>
                <a:latin typeface="+mn-lt"/>
              </a:defRPr>
            </a:lvl1pPr>
          </a:lstStyle>
          <a:p>
            <a:pPr lvl="0"/>
            <a:r>
              <a:rPr lang="en-US" dirty="0"/>
              <a:t>Edit Master text</a:t>
            </a:r>
          </a:p>
        </p:txBody>
      </p:sp>
      <p:sp>
        <p:nvSpPr>
          <p:cNvPr id="12" name="Text Placeholder 17"/>
          <p:cNvSpPr>
            <a:spLocks noGrp="1"/>
          </p:cNvSpPr>
          <p:nvPr>
            <p:ph type="body" sz="quarter" idx="20" hasCustomPrompt="1"/>
          </p:nvPr>
        </p:nvSpPr>
        <p:spPr>
          <a:xfrm>
            <a:off x="6678198" y="2017744"/>
            <a:ext cx="5112336" cy="1305775"/>
          </a:xfrm>
          <a:prstGeom prst="rect">
            <a:avLst/>
          </a:prstGeom>
        </p:spPr>
        <p:txBody>
          <a:bodyPr>
            <a:normAutofit/>
          </a:bodyPr>
          <a:lstStyle>
            <a:lvl1pPr marL="0" indent="0" algn="l">
              <a:buNone/>
              <a:defRPr sz="1600" spc="-50" baseline="0">
                <a:solidFill>
                  <a:schemeClr val="bg1"/>
                </a:solidFill>
                <a:latin typeface="+mn-lt"/>
              </a:defRPr>
            </a:lvl1pPr>
          </a:lstStyle>
          <a:p>
            <a:pPr lvl="0"/>
            <a:r>
              <a:rPr lang="en-US" dirty="0"/>
              <a:t>EDIT MASTER TEXT</a:t>
            </a:r>
          </a:p>
        </p:txBody>
      </p:sp>
      <p:sp>
        <p:nvSpPr>
          <p:cNvPr id="13" name="Text Placeholder 14"/>
          <p:cNvSpPr>
            <a:spLocks noGrp="1"/>
          </p:cNvSpPr>
          <p:nvPr>
            <p:ph type="body" sz="quarter" idx="21" hasCustomPrompt="1"/>
          </p:nvPr>
        </p:nvSpPr>
        <p:spPr>
          <a:xfrm>
            <a:off x="9111342" y="4105345"/>
            <a:ext cx="2679192" cy="423111"/>
          </a:xfrm>
          <a:prstGeom prst="rect">
            <a:avLst/>
          </a:prstGeom>
        </p:spPr>
        <p:txBody>
          <a:bodyPr/>
          <a:lstStyle>
            <a:lvl1pPr marL="0" indent="0" algn="l">
              <a:buNone/>
              <a:defRPr sz="2000" b="0" spc="-50" baseline="0">
                <a:solidFill>
                  <a:schemeClr val="bg1"/>
                </a:solidFill>
                <a:latin typeface="+mj-lt"/>
              </a:defRPr>
            </a:lvl1pPr>
            <a:lvl4pPr marL="1371600" indent="0">
              <a:buNone/>
              <a:defRPr/>
            </a:lvl4pPr>
          </a:lstStyle>
          <a:p>
            <a:pPr lvl="0"/>
            <a:r>
              <a:rPr lang="en-US" dirty="0"/>
              <a:t>SIDEBAR SUB HEAD</a:t>
            </a:r>
          </a:p>
        </p:txBody>
      </p:sp>
      <p:sp>
        <p:nvSpPr>
          <p:cNvPr id="14" name="Text Placeholder 17"/>
          <p:cNvSpPr>
            <a:spLocks noGrp="1"/>
          </p:cNvSpPr>
          <p:nvPr>
            <p:ph type="body" sz="quarter" idx="22" hasCustomPrompt="1"/>
          </p:nvPr>
        </p:nvSpPr>
        <p:spPr>
          <a:xfrm>
            <a:off x="9111342" y="4528456"/>
            <a:ext cx="2677246" cy="1305775"/>
          </a:xfrm>
          <a:prstGeom prst="rect">
            <a:avLst/>
          </a:prstGeom>
        </p:spPr>
        <p:txBody>
          <a:bodyPr>
            <a:normAutofit/>
          </a:bodyPr>
          <a:lstStyle>
            <a:lvl1pPr marL="285750" indent="-285750" algn="l">
              <a:buClr>
                <a:schemeClr val="bg1"/>
              </a:buClr>
              <a:buFont typeface="Arial" panose="020B0604020202020204" pitchFamily="34" charset="0"/>
              <a:buChar char="•"/>
              <a:defRPr sz="1400" spc="-50" baseline="0">
                <a:solidFill>
                  <a:schemeClr val="bg1"/>
                </a:solidFill>
                <a:latin typeface="+mn-lt"/>
              </a:defRPr>
            </a:lvl1pPr>
          </a:lstStyle>
          <a:p>
            <a:pPr lvl="0"/>
            <a:r>
              <a:rPr lang="en-US" dirty="0"/>
              <a:t>Edit master text</a:t>
            </a:r>
          </a:p>
        </p:txBody>
      </p:sp>
      <p:sp>
        <p:nvSpPr>
          <p:cNvPr id="16" name="Picture Placeholder 15"/>
          <p:cNvSpPr>
            <a:spLocks noGrp="1"/>
          </p:cNvSpPr>
          <p:nvPr>
            <p:ph type="pic" sz="quarter" idx="23"/>
          </p:nvPr>
        </p:nvSpPr>
        <p:spPr>
          <a:xfrm>
            <a:off x="6678198" y="3678495"/>
            <a:ext cx="2313402" cy="2666999"/>
          </a:xfrm>
        </p:spPr>
        <p:txBody>
          <a:bodyPr/>
          <a:lstStyle/>
          <a:p>
            <a:endParaRPr lang="en-US"/>
          </a:p>
        </p:txBody>
      </p:sp>
    </p:spTree>
    <p:extLst>
      <p:ext uri="{BB962C8B-B14F-4D97-AF65-F5344CB8AC3E}">
        <p14:creationId xmlns:p14="http://schemas.microsoft.com/office/powerpoint/2010/main" val="3738866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1_Image: 2 Image Layout with Caption">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 y="4502516"/>
            <a:ext cx="6093912" cy="23811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Picture Placeholder 4"/>
          <p:cNvSpPr>
            <a:spLocks noGrp="1"/>
          </p:cNvSpPr>
          <p:nvPr>
            <p:ph type="pic" sz="quarter" idx="10"/>
          </p:nvPr>
        </p:nvSpPr>
        <p:spPr>
          <a:xfrm>
            <a:off x="0" y="0"/>
            <a:ext cx="6093909" cy="4502150"/>
          </a:xfrm>
        </p:spPr>
        <p:txBody>
          <a:bodyPr/>
          <a:lstStyle/>
          <a:p>
            <a:endParaRPr lang="en-US"/>
          </a:p>
        </p:txBody>
      </p:sp>
      <p:sp>
        <p:nvSpPr>
          <p:cNvPr id="12" name="Text Placeholder 11"/>
          <p:cNvSpPr>
            <a:spLocks noGrp="1"/>
          </p:cNvSpPr>
          <p:nvPr>
            <p:ph type="body" sz="quarter" idx="12"/>
          </p:nvPr>
        </p:nvSpPr>
        <p:spPr>
          <a:xfrm>
            <a:off x="341313" y="5144309"/>
            <a:ext cx="5324475" cy="1240616"/>
          </a:xfrm>
        </p:spPr>
        <p:txBody>
          <a:bodyPr>
            <a:normAutofit/>
          </a:bodyPr>
          <a:lstStyle>
            <a:lvl1pPr marL="0" indent="0">
              <a:buNone/>
              <a:defRPr sz="3200" b="0">
                <a:solidFill>
                  <a:schemeClr val="bg1"/>
                </a:solidFill>
              </a:defRPr>
            </a:lvl1pPr>
          </a:lstStyle>
          <a:p>
            <a:pPr lvl="0"/>
            <a:r>
              <a:rPr lang="en-US" dirty="0"/>
              <a:t>Edit Master text styles</a:t>
            </a:r>
          </a:p>
        </p:txBody>
      </p:sp>
      <p:sp>
        <p:nvSpPr>
          <p:cNvPr id="16" name="Text Placeholder 15"/>
          <p:cNvSpPr>
            <a:spLocks noGrp="1"/>
          </p:cNvSpPr>
          <p:nvPr>
            <p:ph type="body" sz="quarter" idx="13"/>
          </p:nvPr>
        </p:nvSpPr>
        <p:spPr>
          <a:xfrm>
            <a:off x="6356350" y="5145088"/>
            <a:ext cx="5594350" cy="1239837"/>
          </a:xfrm>
        </p:spPr>
        <p:txBody>
          <a:bodyPr/>
          <a:lstStyle>
            <a:lvl1pPr marL="0" indent="0">
              <a:buFontTx/>
              <a:buNone/>
              <a:defRPr sz="3200">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dirty="0"/>
              <a:t>Edit Master text styles</a:t>
            </a:r>
          </a:p>
          <a:p>
            <a:pPr lvl="1"/>
            <a:endParaRPr lang="en-US" dirty="0"/>
          </a:p>
        </p:txBody>
      </p:sp>
    </p:spTree>
    <p:extLst>
      <p:ext uri="{BB962C8B-B14F-4D97-AF65-F5344CB8AC3E}">
        <p14:creationId xmlns:p14="http://schemas.microsoft.com/office/powerpoint/2010/main" val="3541981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sp>
        <p:nvSpPr>
          <p:cNvPr id="9" name="Picture Placeholder 8"/>
          <p:cNvSpPr>
            <a:spLocks noGrp="1"/>
          </p:cNvSpPr>
          <p:nvPr>
            <p:ph type="pic" sz="quarter" idx="10" hasCustomPrompt="1"/>
          </p:nvPr>
        </p:nvSpPr>
        <p:spPr>
          <a:xfrm>
            <a:off x="5028122" y="5642663"/>
            <a:ext cx="1783752" cy="965916"/>
          </a:xfrm>
          <a:prstGeom prst="rect">
            <a:avLst/>
          </a:prstGeo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US" dirty="0"/>
              <a:t>logo</a:t>
            </a:r>
          </a:p>
        </p:txBody>
      </p:sp>
      <p:sp>
        <p:nvSpPr>
          <p:cNvPr id="12" name="Title 1"/>
          <p:cNvSpPr>
            <a:spLocks noGrp="1"/>
          </p:cNvSpPr>
          <p:nvPr>
            <p:ph type="ctrTitle"/>
          </p:nvPr>
        </p:nvSpPr>
        <p:spPr>
          <a:xfrm>
            <a:off x="5028122" y="2322578"/>
            <a:ext cx="5239828" cy="967624"/>
          </a:xfrm>
          <a:prstGeom prst="rect">
            <a:avLst/>
          </a:prstGeom>
        </p:spPr>
        <p:txBody>
          <a:bodyPr anchor="b">
            <a:noAutofit/>
          </a:bodyPr>
          <a:lstStyle>
            <a:lvl1pPr algn="l">
              <a:defRPr sz="4000" b="1" spc="-200" baseline="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13" name="Subtitle 2"/>
          <p:cNvSpPr>
            <a:spLocks noGrp="1"/>
          </p:cNvSpPr>
          <p:nvPr>
            <p:ph type="subTitle" idx="1"/>
          </p:nvPr>
        </p:nvSpPr>
        <p:spPr>
          <a:xfrm>
            <a:off x="5028122" y="3265978"/>
            <a:ext cx="5239828" cy="413191"/>
          </a:xfrm>
          <a:prstGeom prst="rect">
            <a:avLst/>
          </a:prstGeom>
        </p:spPr>
        <p:txBody>
          <a:bodyPr>
            <a:noAutofit/>
          </a:bodyPr>
          <a:lstStyle>
            <a:lvl1pPr marL="0" indent="0" algn="l">
              <a:buNone/>
              <a:defRPr sz="2400" i="0" spc="-10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94372" y="1909594"/>
            <a:ext cx="3729000" cy="1107246"/>
          </a:xfrm>
          <a:prstGeom prst="rect">
            <a:avLst/>
          </a:prstGeom>
        </p:spPr>
      </p:pic>
    </p:spTree>
    <p:extLst>
      <p:ext uri="{BB962C8B-B14F-4D97-AF65-F5344CB8AC3E}">
        <p14:creationId xmlns:p14="http://schemas.microsoft.com/office/powerpoint/2010/main" val="1886529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SWOT">
    <p:bg>
      <p:bgPr>
        <a:blipFill dpi="0" rotWithShape="1">
          <a:blip r:embed="rId2">
            <a:lum/>
          </a:blip>
          <a:srcRect/>
          <a:stretch>
            <a:fillRect l="-25000" r="-25000"/>
          </a:stretch>
        </a:blipFill>
        <a:effectLst/>
      </p:bgPr>
    </p:bg>
    <p:spTree>
      <p:nvGrpSpPr>
        <p:cNvPr id="1" name=""/>
        <p:cNvGrpSpPr/>
        <p:nvPr/>
      </p:nvGrpSpPr>
      <p:grpSpPr>
        <a:xfrm>
          <a:off x="0" y="0"/>
          <a:ext cx="0" cy="0"/>
          <a:chOff x="0" y="0"/>
          <a:chExt cx="0" cy="0"/>
        </a:xfrm>
      </p:grpSpPr>
      <p:sp>
        <p:nvSpPr>
          <p:cNvPr id="9" name="Rectangle 8"/>
          <p:cNvSpPr/>
          <p:nvPr userDrawn="1"/>
        </p:nvSpPr>
        <p:spPr>
          <a:xfrm rot="10800000">
            <a:off x="-2" y="0"/>
            <a:ext cx="12192002" cy="6858000"/>
          </a:xfrm>
          <a:prstGeom prst="rect">
            <a:avLst/>
          </a:prstGeom>
          <a:gradFill>
            <a:gsLst>
              <a:gs pos="43000">
                <a:schemeClr val="bg1">
                  <a:alpha val="0"/>
                </a:schemeClr>
              </a:gs>
              <a:gs pos="100000">
                <a:srgbClr val="FF0000"/>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685799" y="2460156"/>
            <a:ext cx="5184322" cy="1788685"/>
          </a:xfrm>
          <a:prstGeom prst="rect">
            <a:avLst/>
          </a:prstGeom>
          <a:solidFill>
            <a:srgbClr val="FFFFFF">
              <a:alpha val="50196"/>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p:cNvSpPr>
            <a:spLocks noGrp="1"/>
          </p:cNvSpPr>
          <p:nvPr>
            <p:ph type="body" sz="quarter" idx="16"/>
          </p:nvPr>
        </p:nvSpPr>
        <p:spPr>
          <a:xfrm>
            <a:off x="861558" y="2738944"/>
            <a:ext cx="4894262" cy="327596"/>
          </a:xfrm>
          <a:prstGeom prst="rect">
            <a:avLst/>
          </a:prstGeom>
        </p:spPr>
        <p:txBody>
          <a:bodyPr/>
          <a:lstStyle>
            <a:lvl1pPr marL="0" indent="0" algn="l">
              <a:buNone/>
              <a:defRPr sz="2000" b="1" cap="all" spc="0" baseline="0">
                <a:solidFill>
                  <a:srgbClr val="5C5D65"/>
                </a:solidFill>
                <a:latin typeface="+mj-lt"/>
              </a:defRPr>
            </a:lvl1pPr>
            <a:lvl4pPr marL="1371600" indent="0">
              <a:buNone/>
              <a:defRPr/>
            </a:lvl4pPr>
          </a:lstStyle>
          <a:p>
            <a:pPr lvl="0"/>
            <a:r>
              <a:rPr lang="en-US"/>
              <a:t>Edit Master text styles</a:t>
            </a:r>
          </a:p>
        </p:txBody>
      </p:sp>
      <p:sp>
        <p:nvSpPr>
          <p:cNvPr id="18" name="Text Placeholder 17"/>
          <p:cNvSpPr>
            <a:spLocks noGrp="1"/>
          </p:cNvSpPr>
          <p:nvPr>
            <p:ph type="body" sz="quarter" idx="17"/>
          </p:nvPr>
        </p:nvSpPr>
        <p:spPr>
          <a:xfrm>
            <a:off x="861557" y="3084470"/>
            <a:ext cx="4894263" cy="1047291"/>
          </a:xfrm>
          <a:prstGeom prst="rect">
            <a:avLst/>
          </a:prstGeom>
        </p:spPr>
        <p:txBody>
          <a:bodyPr>
            <a:normAutofit/>
          </a:bodyPr>
          <a:lstStyle>
            <a:lvl1pPr marL="0" indent="0" algn="l">
              <a:lnSpc>
                <a:spcPct val="120000"/>
              </a:lnSpc>
              <a:buNone/>
              <a:defRPr sz="1800" spc="0" baseline="0">
                <a:solidFill>
                  <a:schemeClr val="bg1"/>
                </a:solidFill>
                <a:latin typeface="+mn-lt"/>
              </a:defRPr>
            </a:lvl1pPr>
          </a:lstStyle>
          <a:p>
            <a:pPr lvl="0"/>
            <a:r>
              <a:rPr lang="en-US"/>
              <a:t>Edit Master text styles</a:t>
            </a: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53117" y="654139"/>
            <a:ext cx="2597707" cy="771333"/>
          </a:xfrm>
          <a:prstGeom prst="rect">
            <a:avLst/>
          </a:prstGeom>
        </p:spPr>
      </p:pic>
      <p:sp>
        <p:nvSpPr>
          <p:cNvPr id="14" name="Text Placeholder 2"/>
          <p:cNvSpPr>
            <a:spLocks noGrp="1"/>
          </p:cNvSpPr>
          <p:nvPr>
            <p:ph type="body" idx="1"/>
          </p:nvPr>
        </p:nvSpPr>
        <p:spPr>
          <a:xfrm>
            <a:off x="4086864" y="998985"/>
            <a:ext cx="7266936" cy="595619"/>
          </a:xfrm>
          <a:prstGeom prst="rect">
            <a:avLst/>
          </a:prstGeom>
        </p:spPr>
        <p:txBody>
          <a:bodyPr>
            <a:normAutofit/>
          </a:bodyPr>
          <a:lstStyle>
            <a:lvl1pPr marL="0" indent="0" algn="r">
              <a:buNone/>
              <a:defRPr sz="32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3" name="Rectangle 62"/>
          <p:cNvSpPr/>
          <p:nvPr userDrawn="1"/>
        </p:nvSpPr>
        <p:spPr>
          <a:xfrm>
            <a:off x="6045879" y="2460156"/>
            <a:ext cx="5184322" cy="1788685"/>
          </a:xfrm>
          <a:prstGeom prst="rect">
            <a:avLst/>
          </a:prstGeom>
          <a:solidFill>
            <a:srgbClr val="FFFFFF">
              <a:alpha val="50196"/>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 Placeholder 14"/>
          <p:cNvSpPr>
            <a:spLocks noGrp="1"/>
          </p:cNvSpPr>
          <p:nvPr>
            <p:ph type="body" sz="quarter" idx="30"/>
          </p:nvPr>
        </p:nvSpPr>
        <p:spPr>
          <a:xfrm>
            <a:off x="6221638" y="2738944"/>
            <a:ext cx="4894262" cy="327596"/>
          </a:xfrm>
          <a:prstGeom prst="rect">
            <a:avLst/>
          </a:prstGeom>
        </p:spPr>
        <p:txBody>
          <a:bodyPr/>
          <a:lstStyle>
            <a:lvl1pPr marL="0" indent="0" algn="l">
              <a:buNone/>
              <a:defRPr sz="2000" b="1" cap="all" spc="0" baseline="0">
                <a:solidFill>
                  <a:srgbClr val="5C5D65"/>
                </a:solidFill>
                <a:latin typeface="+mj-lt"/>
              </a:defRPr>
            </a:lvl1pPr>
            <a:lvl4pPr marL="1371600" indent="0">
              <a:buNone/>
              <a:defRPr/>
            </a:lvl4pPr>
          </a:lstStyle>
          <a:p>
            <a:pPr lvl="0"/>
            <a:r>
              <a:rPr lang="en-US"/>
              <a:t>Edit Master text styles</a:t>
            </a:r>
          </a:p>
        </p:txBody>
      </p:sp>
      <p:sp>
        <p:nvSpPr>
          <p:cNvPr id="65" name="Text Placeholder 17"/>
          <p:cNvSpPr>
            <a:spLocks noGrp="1"/>
          </p:cNvSpPr>
          <p:nvPr>
            <p:ph type="body" sz="quarter" idx="31"/>
          </p:nvPr>
        </p:nvSpPr>
        <p:spPr>
          <a:xfrm>
            <a:off x="6221637" y="3084470"/>
            <a:ext cx="4894263" cy="1047291"/>
          </a:xfrm>
          <a:prstGeom prst="rect">
            <a:avLst/>
          </a:prstGeom>
        </p:spPr>
        <p:txBody>
          <a:bodyPr>
            <a:normAutofit/>
          </a:bodyPr>
          <a:lstStyle>
            <a:lvl1pPr marL="0" indent="0" algn="l">
              <a:lnSpc>
                <a:spcPct val="120000"/>
              </a:lnSpc>
              <a:buNone/>
              <a:defRPr sz="1800" spc="0" baseline="0">
                <a:solidFill>
                  <a:schemeClr val="bg1"/>
                </a:solidFill>
                <a:latin typeface="+mn-lt"/>
              </a:defRPr>
            </a:lvl1pPr>
          </a:lstStyle>
          <a:p>
            <a:pPr lvl="0"/>
            <a:r>
              <a:rPr lang="en-US"/>
              <a:t>Edit Master text styles</a:t>
            </a:r>
          </a:p>
        </p:txBody>
      </p:sp>
      <p:sp>
        <p:nvSpPr>
          <p:cNvPr id="66" name="Rectangle 65"/>
          <p:cNvSpPr/>
          <p:nvPr userDrawn="1"/>
        </p:nvSpPr>
        <p:spPr>
          <a:xfrm>
            <a:off x="6045879" y="4450629"/>
            <a:ext cx="5184322" cy="1788685"/>
          </a:xfrm>
          <a:prstGeom prst="rect">
            <a:avLst/>
          </a:prstGeom>
          <a:gradFill flip="none" rotWithShape="1">
            <a:gsLst>
              <a:gs pos="0">
                <a:srgbClr val="FFFFFF">
                  <a:shade val="30000"/>
                  <a:satMod val="115000"/>
                  <a:alpha val="50000"/>
                </a:srgbClr>
              </a:gs>
              <a:gs pos="50000">
                <a:srgbClr val="FFFFFF">
                  <a:shade val="67500"/>
                  <a:satMod val="115000"/>
                  <a:alpha val="50000"/>
                </a:srgbClr>
              </a:gs>
              <a:gs pos="100000">
                <a:srgbClr val="FFFFFF">
                  <a:shade val="100000"/>
                  <a:satMod val="115000"/>
                  <a:alpha val="50000"/>
                </a:srgbClr>
              </a:gs>
            </a:gsLst>
            <a:lin ang="162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 Placeholder 14"/>
          <p:cNvSpPr>
            <a:spLocks noGrp="1"/>
          </p:cNvSpPr>
          <p:nvPr>
            <p:ph type="body" sz="quarter" idx="32"/>
          </p:nvPr>
        </p:nvSpPr>
        <p:spPr>
          <a:xfrm>
            <a:off x="6221638" y="4729417"/>
            <a:ext cx="4894262" cy="327596"/>
          </a:xfrm>
          <a:prstGeom prst="rect">
            <a:avLst/>
          </a:prstGeom>
        </p:spPr>
        <p:txBody>
          <a:bodyPr/>
          <a:lstStyle>
            <a:lvl1pPr marL="0" indent="0" algn="l">
              <a:buNone/>
              <a:defRPr sz="2000" b="1" cap="all" spc="0" baseline="0">
                <a:solidFill>
                  <a:srgbClr val="5C5D65"/>
                </a:solidFill>
                <a:latin typeface="+mj-lt"/>
              </a:defRPr>
            </a:lvl1pPr>
            <a:lvl4pPr marL="1371600" indent="0">
              <a:buNone/>
              <a:defRPr/>
            </a:lvl4pPr>
          </a:lstStyle>
          <a:p>
            <a:pPr lvl="0"/>
            <a:r>
              <a:rPr lang="en-US"/>
              <a:t>Edit Master text styles</a:t>
            </a:r>
          </a:p>
        </p:txBody>
      </p:sp>
      <p:sp>
        <p:nvSpPr>
          <p:cNvPr id="68" name="Text Placeholder 17"/>
          <p:cNvSpPr>
            <a:spLocks noGrp="1"/>
          </p:cNvSpPr>
          <p:nvPr>
            <p:ph type="body" sz="quarter" idx="33"/>
          </p:nvPr>
        </p:nvSpPr>
        <p:spPr>
          <a:xfrm>
            <a:off x="6221637" y="5074943"/>
            <a:ext cx="4894263" cy="1047291"/>
          </a:xfrm>
          <a:prstGeom prst="rect">
            <a:avLst/>
          </a:prstGeom>
        </p:spPr>
        <p:txBody>
          <a:bodyPr>
            <a:normAutofit/>
          </a:bodyPr>
          <a:lstStyle>
            <a:lvl1pPr marL="0" indent="0" algn="l">
              <a:lnSpc>
                <a:spcPct val="120000"/>
              </a:lnSpc>
              <a:buNone/>
              <a:defRPr sz="1800" spc="0" baseline="0">
                <a:solidFill>
                  <a:schemeClr val="bg1"/>
                </a:solidFill>
                <a:latin typeface="+mn-lt"/>
              </a:defRPr>
            </a:lvl1pPr>
          </a:lstStyle>
          <a:p>
            <a:pPr lvl="0"/>
            <a:r>
              <a:rPr lang="en-US"/>
              <a:t>Edit Master text styles</a:t>
            </a:r>
          </a:p>
        </p:txBody>
      </p:sp>
      <p:sp>
        <p:nvSpPr>
          <p:cNvPr id="69" name="Rectangle 68"/>
          <p:cNvSpPr/>
          <p:nvPr userDrawn="1"/>
        </p:nvSpPr>
        <p:spPr>
          <a:xfrm>
            <a:off x="685799" y="4450629"/>
            <a:ext cx="5184322" cy="1788685"/>
          </a:xfrm>
          <a:prstGeom prst="rect">
            <a:avLst/>
          </a:prstGeom>
          <a:gradFill flip="none" rotWithShape="1">
            <a:gsLst>
              <a:gs pos="0">
                <a:srgbClr val="FFFFFF">
                  <a:shade val="30000"/>
                  <a:satMod val="115000"/>
                  <a:alpha val="50000"/>
                </a:srgbClr>
              </a:gs>
              <a:gs pos="50000">
                <a:srgbClr val="FFFFFF">
                  <a:shade val="67500"/>
                  <a:satMod val="115000"/>
                  <a:alpha val="50000"/>
                </a:srgbClr>
              </a:gs>
              <a:gs pos="100000">
                <a:srgbClr val="FFFFFF">
                  <a:shade val="100000"/>
                  <a:satMod val="115000"/>
                  <a:alpha val="50000"/>
                </a:srgbClr>
              </a:gs>
            </a:gsLst>
            <a:lin ang="162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 Placeholder 14"/>
          <p:cNvSpPr>
            <a:spLocks noGrp="1"/>
          </p:cNvSpPr>
          <p:nvPr>
            <p:ph type="body" sz="quarter" idx="34"/>
          </p:nvPr>
        </p:nvSpPr>
        <p:spPr>
          <a:xfrm>
            <a:off x="861558" y="4729417"/>
            <a:ext cx="4894262" cy="327596"/>
          </a:xfrm>
          <a:prstGeom prst="rect">
            <a:avLst/>
          </a:prstGeom>
        </p:spPr>
        <p:txBody>
          <a:bodyPr/>
          <a:lstStyle>
            <a:lvl1pPr marL="0" indent="0" algn="l">
              <a:buNone/>
              <a:defRPr sz="2000" b="1" cap="all" spc="0" baseline="0">
                <a:solidFill>
                  <a:srgbClr val="5C5D65"/>
                </a:solidFill>
                <a:latin typeface="+mj-lt"/>
              </a:defRPr>
            </a:lvl1pPr>
            <a:lvl4pPr marL="1371600" indent="0">
              <a:buNone/>
              <a:defRPr/>
            </a:lvl4pPr>
          </a:lstStyle>
          <a:p>
            <a:pPr lvl="0"/>
            <a:r>
              <a:rPr lang="en-US"/>
              <a:t>Edit Master text styles</a:t>
            </a:r>
          </a:p>
        </p:txBody>
      </p:sp>
      <p:sp>
        <p:nvSpPr>
          <p:cNvPr id="71" name="Text Placeholder 17"/>
          <p:cNvSpPr>
            <a:spLocks noGrp="1"/>
          </p:cNvSpPr>
          <p:nvPr>
            <p:ph type="body" sz="quarter" idx="35"/>
          </p:nvPr>
        </p:nvSpPr>
        <p:spPr>
          <a:xfrm>
            <a:off x="861557" y="5074943"/>
            <a:ext cx="4894263" cy="1047291"/>
          </a:xfrm>
          <a:prstGeom prst="rect">
            <a:avLst/>
          </a:prstGeom>
        </p:spPr>
        <p:txBody>
          <a:bodyPr>
            <a:normAutofit/>
          </a:bodyPr>
          <a:lstStyle>
            <a:lvl1pPr marL="0" indent="0" algn="l">
              <a:lnSpc>
                <a:spcPct val="120000"/>
              </a:lnSpc>
              <a:buNone/>
              <a:defRPr sz="1800" spc="0" baseline="0">
                <a:solidFill>
                  <a:schemeClr val="bg1"/>
                </a:solidFill>
                <a:latin typeface="+mn-lt"/>
              </a:defRPr>
            </a:lvl1pPr>
          </a:lstStyle>
          <a:p>
            <a:pPr lvl="0"/>
            <a:r>
              <a:rPr lang="en-US"/>
              <a:t>Edit Master text styles</a:t>
            </a:r>
          </a:p>
        </p:txBody>
      </p:sp>
    </p:spTree>
    <p:extLst>
      <p:ext uri="{BB962C8B-B14F-4D97-AF65-F5344CB8AC3E}">
        <p14:creationId xmlns:p14="http://schemas.microsoft.com/office/powerpoint/2010/main" val="42899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1_SWO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685799" y="2460156"/>
            <a:ext cx="5184322" cy="1788685"/>
          </a:xfrm>
          <a:prstGeom prst="rect">
            <a:avLst/>
          </a:prstGeom>
          <a:gradFill flip="none" rotWithShape="1">
            <a:gsLst>
              <a:gs pos="0">
                <a:srgbClr val="A6A8AB">
                  <a:shade val="30000"/>
                  <a:satMod val="115000"/>
                  <a:alpha val="33000"/>
                </a:srgbClr>
              </a:gs>
              <a:gs pos="50000">
                <a:srgbClr val="A6A8AB">
                  <a:shade val="67500"/>
                  <a:satMod val="115000"/>
                  <a:alpha val="64000"/>
                </a:srgbClr>
              </a:gs>
              <a:gs pos="100000">
                <a:srgbClr val="A6A8AB">
                  <a:shade val="100000"/>
                  <a:satMod val="115000"/>
                  <a:alpha val="24000"/>
                </a:srgbClr>
              </a:gs>
            </a:gsLst>
            <a:lin ang="189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53117" y="654139"/>
            <a:ext cx="2597707" cy="771333"/>
          </a:xfrm>
          <a:prstGeom prst="rect">
            <a:avLst/>
          </a:prstGeom>
        </p:spPr>
      </p:pic>
      <p:sp>
        <p:nvSpPr>
          <p:cNvPr id="9" name="Text Placeholder 2"/>
          <p:cNvSpPr>
            <a:spLocks noGrp="1"/>
          </p:cNvSpPr>
          <p:nvPr>
            <p:ph type="body" idx="1"/>
          </p:nvPr>
        </p:nvSpPr>
        <p:spPr>
          <a:xfrm>
            <a:off x="4086864" y="998985"/>
            <a:ext cx="7266936" cy="595619"/>
          </a:xfrm>
          <a:prstGeom prst="rect">
            <a:avLst/>
          </a:prstGeom>
        </p:spPr>
        <p:txBody>
          <a:bodyPr>
            <a:normAutofit/>
          </a:bodyPr>
          <a:lstStyle>
            <a:lvl1pPr marL="0" indent="0" algn="r">
              <a:buNone/>
              <a:defRPr sz="32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9" name="Text Placeholder 14"/>
          <p:cNvSpPr>
            <a:spLocks noGrp="1"/>
          </p:cNvSpPr>
          <p:nvPr>
            <p:ph type="body" sz="quarter" idx="36"/>
          </p:nvPr>
        </p:nvSpPr>
        <p:spPr>
          <a:xfrm>
            <a:off x="861558" y="2738944"/>
            <a:ext cx="4894262" cy="327596"/>
          </a:xfrm>
          <a:prstGeom prst="rect">
            <a:avLst/>
          </a:prstGeom>
        </p:spPr>
        <p:txBody>
          <a:bodyPr/>
          <a:lstStyle>
            <a:lvl1pPr marL="0" indent="0" algn="l">
              <a:buNone/>
              <a:defRPr sz="2000" b="1" cap="all" spc="0" baseline="0">
                <a:solidFill>
                  <a:srgbClr val="A6A8AB"/>
                </a:solidFill>
                <a:latin typeface="+mj-lt"/>
              </a:defRPr>
            </a:lvl1pPr>
            <a:lvl4pPr marL="1371600" indent="0">
              <a:buNone/>
              <a:defRPr/>
            </a:lvl4pPr>
          </a:lstStyle>
          <a:p>
            <a:pPr lvl="0"/>
            <a:r>
              <a:rPr lang="en-US"/>
              <a:t>Edit Master text styles</a:t>
            </a:r>
          </a:p>
        </p:txBody>
      </p:sp>
      <p:sp>
        <p:nvSpPr>
          <p:cNvPr id="30" name="Text Placeholder 17"/>
          <p:cNvSpPr>
            <a:spLocks noGrp="1"/>
          </p:cNvSpPr>
          <p:nvPr>
            <p:ph type="body" sz="quarter" idx="37"/>
          </p:nvPr>
        </p:nvSpPr>
        <p:spPr>
          <a:xfrm>
            <a:off x="861557" y="3084470"/>
            <a:ext cx="4894263" cy="1047291"/>
          </a:xfrm>
          <a:prstGeom prst="rect">
            <a:avLst/>
          </a:prstGeom>
        </p:spPr>
        <p:txBody>
          <a:bodyPr>
            <a:normAutofit/>
          </a:bodyPr>
          <a:lstStyle>
            <a:lvl1pPr marL="0" indent="0" algn="l">
              <a:lnSpc>
                <a:spcPct val="120000"/>
              </a:lnSpc>
              <a:buNone/>
              <a:defRPr sz="1800" spc="0" baseline="0">
                <a:solidFill>
                  <a:schemeClr val="bg1"/>
                </a:solidFill>
                <a:latin typeface="+mn-lt"/>
              </a:defRPr>
            </a:lvl1pPr>
          </a:lstStyle>
          <a:p>
            <a:pPr lvl="0"/>
            <a:r>
              <a:rPr lang="en-US"/>
              <a:t>Edit Master text styles</a:t>
            </a:r>
          </a:p>
        </p:txBody>
      </p:sp>
      <p:sp>
        <p:nvSpPr>
          <p:cNvPr id="31" name="Rectangle 30"/>
          <p:cNvSpPr/>
          <p:nvPr userDrawn="1"/>
        </p:nvSpPr>
        <p:spPr>
          <a:xfrm>
            <a:off x="6045878" y="2459855"/>
            <a:ext cx="5184322" cy="1788685"/>
          </a:xfrm>
          <a:prstGeom prst="rect">
            <a:avLst/>
          </a:prstGeom>
          <a:gradFill flip="none" rotWithShape="1">
            <a:gsLst>
              <a:gs pos="0">
                <a:srgbClr val="A6A8AB">
                  <a:shade val="30000"/>
                  <a:satMod val="115000"/>
                  <a:alpha val="33000"/>
                </a:srgbClr>
              </a:gs>
              <a:gs pos="50000">
                <a:srgbClr val="A6A8AB">
                  <a:shade val="67500"/>
                  <a:satMod val="115000"/>
                  <a:alpha val="64000"/>
                </a:srgbClr>
              </a:gs>
              <a:gs pos="100000">
                <a:srgbClr val="A6A8AB">
                  <a:shade val="100000"/>
                  <a:satMod val="115000"/>
                  <a:alpha val="24000"/>
                </a:srgbClr>
              </a:gs>
            </a:gsLst>
            <a:lin ang="189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 Placeholder 14"/>
          <p:cNvSpPr>
            <a:spLocks noGrp="1"/>
          </p:cNvSpPr>
          <p:nvPr>
            <p:ph type="body" sz="quarter" idx="38"/>
          </p:nvPr>
        </p:nvSpPr>
        <p:spPr>
          <a:xfrm>
            <a:off x="6221637" y="2738643"/>
            <a:ext cx="4894262" cy="327596"/>
          </a:xfrm>
          <a:prstGeom prst="rect">
            <a:avLst/>
          </a:prstGeom>
        </p:spPr>
        <p:txBody>
          <a:bodyPr/>
          <a:lstStyle>
            <a:lvl1pPr marL="0" indent="0" algn="l">
              <a:buNone/>
              <a:defRPr sz="2000" b="1" cap="all" spc="0" baseline="0">
                <a:solidFill>
                  <a:srgbClr val="A6A8AB"/>
                </a:solidFill>
                <a:latin typeface="+mj-lt"/>
              </a:defRPr>
            </a:lvl1pPr>
            <a:lvl4pPr marL="1371600" indent="0">
              <a:buNone/>
              <a:defRPr/>
            </a:lvl4pPr>
          </a:lstStyle>
          <a:p>
            <a:pPr lvl="0"/>
            <a:r>
              <a:rPr lang="en-US"/>
              <a:t>Edit Master text styles</a:t>
            </a:r>
          </a:p>
        </p:txBody>
      </p:sp>
      <p:sp>
        <p:nvSpPr>
          <p:cNvPr id="33" name="Text Placeholder 17"/>
          <p:cNvSpPr>
            <a:spLocks noGrp="1"/>
          </p:cNvSpPr>
          <p:nvPr>
            <p:ph type="body" sz="quarter" idx="39"/>
          </p:nvPr>
        </p:nvSpPr>
        <p:spPr>
          <a:xfrm>
            <a:off x="6221636" y="3084169"/>
            <a:ext cx="4894263" cy="1047291"/>
          </a:xfrm>
          <a:prstGeom prst="rect">
            <a:avLst/>
          </a:prstGeom>
        </p:spPr>
        <p:txBody>
          <a:bodyPr>
            <a:normAutofit/>
          </a:bodyPr>
          <a:lstStyle>
            <a:lvl1pPr marL="0" indent="0" algn="l">
              <a:lnSpc>
                <a:spcPct val="120000"/>
              </a:lnSpc>
              <a:buNone/>
              <a:defRPr sz="1800" spc="0" baseline="0">
                <a:solidFill>
                  <a:schemeClr val="bg1"/>
                </a:solidFill>
                <a:latin typeface="+mn-lt"/>
              </a:defRPr>
            </a:lvl1pPr>
          </a:lstStyle>
          <a:p>
            <a:pPr lvl="0"/>
            <a:r>
              <a:rPr lang="en-US"/>
              <a:t>Edit Master text styles</a:t>
            </a:r>
          </a:p>
        </p:txBody>
      </p:sp>
      <p:sp>
        <p:nvSpPr>
          <p:cNvPr id="34" name="Rectangle 33"/>
          <p:cNvSpPr/>
          <p:nvPr userDrawn="1"/>
        </p:nvSpPr>
        <p:spPr>
          <a:xfrm>
            <a:off x="747255" y="4450629"/>
            <a:ext cx="5184322" cy="1788685"/>
          </a:xfrm>
          <a:prstGeom prst="rect">
            <a:avLst/>
          </a:prstGeom>
          <a:gradFill flip="none" rotWithShape="1">
            <a:gsLst>
              <a:gs pos="0">
                <a:srgbClr val="A6A8AB">
                  <a:shade val="30000"/>
                  <a:satMod val="115000"/>
                  <a:alpha val="33000"/>
                </a:srgbClr>
              </a:gs>
              <a:gs pos="50000">
                <a:srgbClr val="A6A8AB">
                  <a:shade val="67500"/>
                  <a:satMod val="115000"/>
                  <a:alpha val="64000"/>
                </a:srgbClr>
              </a:gs>
              <a:gs pos="100000">
                <a:srgbClr val="A6A8AB">
                  <a:shade val="100000"/>
                  <a:satMod val="115000"/>
                  <a:alpha val="24000"/>
                </a:srgbClr>
              </a:gs>
            </a:gsLst>
            <a:lin ang="189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14"/>
          <p:cNvSpPr>
            <a:spLocks noGrp="1"/>
          </p:cNvSpPr>
          <p:nvPr>
            <p:ph type="body" sz="quarter" idx="40"/>
          </p:nvPr>
        </p:nvSpPr>
        <p:spPr>
          <a:xfrm>
            <a:off x="923014" y="4729417"/>
            <a:ext cx="4894262" cy="327596"/>
          </a:xfrm>
          <a:prstGeom prst="rect">
            <a:avLst/>
          </a:prstGeom>
        </p:spPr>
        <p:txBody>
          <a:bodyPr/>
          <a:lstStyle>
            <a:lvl1pPr marL="0" indent="0" algn="l">
              <a:buNone/>
              <a:defRPr sz="2000" b="1" cap="all" spc="0" baseline="0">
                <a:solidFill>
                  <a:srgbClr val="A6A8AB"/>
                </a:solidFill>
                <a:latin typeface="+mj-lt"/>
              </a:defRPr>
            </a:lvl1pPr>
            <a:lvl4pPr marL="1371600" indent="0">
              <a:buNone/>
              <a:defRPr/>
            </a:lvl4pPr>
          </a:lstStyle>
          <a:p>
            <a:pPr lvl="0"/>
            <a:r>
              <a:rPr lang="en-US"/>
              <a:t>Edit Master text styles</a:t>
            </a:r>
          </a:p>
        </p:txBody>
      </p:sp>
      <p:sp>
        <p:nvSpPr>
          <p:cNvPr id="36" name="Text Placeholder 17"/>
          <p:cNvSpPr>
            <a:spLocks noGrp="1"/>
          </p:cNvSpPr>
          <p:nvPr>
            <p:ph type="body" sz="quarter" idx="41"/>
          </p:nvPr>
        </p:nvSpPr>
        <p:spPr>
          <a:xfrm>
            <a:off x="923013" y="5074943"/>
            <a:ext cx="4894263" cy="1047291"/>
          </a:xfrm>
          <a:prstGeom prst="rect">
            <a:avLst/>
          </a:prstGeom>
        </p:spPr>
        <p:txBody>
          <a:bodyPr>
            <a:normAutofit/>
          </a:bodyPr>
          <a:lstStyle>
            <a:lvl1pPr marL="0" indent="0" algn="l">
              <a:lnSpc>
                <a:spcPct val="120000"/>
              </a:lnSpc>
              <a:buNone/>
              <a:defRPr sz="1800" spc="0" baseline="0">
                <a:solidFill>
                  <a:schemeClr val="bg1"/>
                </a:solidFill>
                <a:latin typeface="+mn-lt"/>
              </a:defRPr>
            </a:lvl1pPr>
          </a:lstStyle>
          <a:p>
            <a:pPr lvl="0"/>
            <a:r>
              <a:rPr lang="en-US"/>
              <a:t>Edit Master text styles</a:t>
            </a:r>
          </a:p>
        </p:txBody>
      </p:sp>
      <p:sp>
        <p:nvSpPr>
          <p:cNvPr id="37" name="Rectangle 36"/>
          <p:cNvSpPr/>
          <p:nvPr userDrawn="1"/>
        </p:nvSpPr>
        <p:spPr>
          <a:xfrm>
            <a:off x="6045878" y="4450629"/>
            <a:ext cx="5184322" cy="1788685"/>
          </a:xfrm>
          <a:prstGeom prst="rect">
            <a:avLst/>
          </a:prstGeom>
          <a:gradFill flip="none" rotWithShape="1">
            <a:gsLst>
              <a:gs pos="0">
                <a:srgbClr val="A6A8AB">
                  <a:shade val="30000"/>
                  <a:satMod val="115000"/>
                  <a:alpha val="33000"/>
                </a:srgbClr>
              </a:gs>
              <a:gs pos="50000">
                <a:srgbClr val="A6A8AB">
                  <a:shade val="67500"/>
                  <a:satMod val="115000"/>
                  <a:alpha val="64000"/>
                </a:srgbClr>
              </a:gs>
              <a:gs pos="100000">
                <a:srgbClr val="A6A8AB">
                  <a:shade val="100000"/>
                  <a:satMod val="115000"/>
                  <a:alpha val="24000"/>
                </a:srgbClr>
              </a:gs>
            </a:gsLst>
            <a:lin ang="189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 Placeholder 14"/>
          <p:cNvSpPr>
            <a:spLocks noGrp="1"/>
          </p:cNvSpPr>
          <p:nvPr>
            <p:ph type="body" sz="quarter" idx="42"/>
          </p:nvPr>
        </p:nvSpPr>
        <p:spPr>
          <a:xfrm>
            <a:off x="6221637" y="4729417"/>
            <a:ext cx="4894262" cy="327596"/>
          </a:xfrm>
          <a:prstGeom prst="rect">
            <a:avLst/>
          </a:prstGeom>
        </p:spPr>
        <p:txBody>
          <a:bodyPr/>
          <a:lstStyle>
            <a:lvl1pPr marL="0" indent="0" algn="l">
              <a:buNone/>
              <a:defRPr sz="2000" b="1" cap="all" spc="0" baseline="0">
                <a:solidFill>
                  <a:srgbClr val="A6A8AB"/>
                </a:solidFill>
                <a:latin typeface="+mj-lt"/>
              </a:defRPr>
            </a:lvl1pPr>
            <a:lvl4pPr marL="1371600" indent="0">
              <a:buNone/>
              <a:defRPr/>
            </a:lvl4pPr>
          </a:lstStyle>
          <a:p>
            <a:pPr lvl="0"/>
            <a:r>
              <a:rPr lang="en-US"/>
              <a:t>Edit Master text styles</a:t>
            </a:r>
          </a:p>
        </p:txBody>
      </p:sp>
      <p:sp>
        <p:nvSpPr>
          <p:cNvPr id="39" name="Text Placeholder 17"/>
          <p:cNvSpPr>
            <a:spLocks noGrp="1"/>
          </p:cNvSpPr>
          <p:nvPr>
            <p:ph type="body" sz="quarter" idx="43"/>
          </p:nvPr>
        </p:nvSpPr>
        <p:spPr>
          <a:xfrm>
            <a:off x="6221636" y="5074943"/>
            <a:ext cx="4894263" cy="1047291"/>
          </a:xfrm>
          <a:prstGeom prst="rect">
            <a:avLst/>
          </a:prstGeom>
        </p:spPr>
        <p:txBody>
          <a:bodyPr>
            <a:normAutofit/>
          </a:bodyPr>
          <a:lstStyle>
            <a:lvl1pPr marL="0" indent="0" algn="l">
              <a:lnSpc>
                <a:spcPct val="120000"/>
              </a:lnSpc>
              <a:buNone/>
              <a:defRPr sz="1800" spc="0" baseline="0">
                <a:solidFill>
                  <a:schemeClr val="bg1"/>
                </a:solidFill>
                <a:latin typeface="+mn-lt"/>
              </a:defRPr>
            </a:lvl1pPr>
          </a:lstStyle>
          <a:p>
            <a:pPr lvl="0"/>
            <a:r>
              <a:rPr lang="en-US"/>
              <a:t>Edit Master text styles</a:t>
            </a:r>
          </a:p>
        </p:txBody>
      </p:sp>
    </p:spTree>
    <p:extLst>
      <p:ext uri="{BB962C8B-B14F-4D97-AF65-F5344CB8AC3E}">
        <p14:creationId xmlns:p14="http://schemas.microsoft.com/office/powerpoint/2010/main" val="193646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Othe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EEE57E4-9E18-4491-8748-18C9ED9EDF86}" type="datetimeFigureOut">
              <a:rPr lang="en-US" smtClean="0"/>
              <a:pPr/>
              <a:t>10/12/2020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CA00117-8613-4583-B7C8-5919512F7D23}" type="slidenum">
              <a:rPr lang="en-US" smtClean="0"/>
              <a:t>‹#›</a:t>
            </a:fld>
            <a:endParaRPr lang="en-US" dirty="0"/>
          </a:p>
        </p:txBody>
      </p:sp>
    </p:spTree>
    <p:extLst>
      <p:ext uri="{BB962C8B-B14F-4D97-AF65-F5344CB8AC3E}">
        <p14:creationId xmlns:p14="http://schemas.microsoft.com/office/powerpoint/2010/main" val="414113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3 column on colour">
    <p:spTree>
      <p:nvGrpSpPr>
        <p:cNvPr id="1" name=""/>
        <p:cNvGrpSpPr/>
        <p:nvPr/>
      </p:nvGrpSpPr>
      <p:grpSpPr>
        <a:xfrm>
          <a:off x="0" y="0"/>
          <a:ext cx="0" cy="0"/>
          <a:chOff x="0" y="0"/>
          <a:chExt cx="0" cy="0"/>
        </a:xfrm>
      </p:grpSpPr>
      <p:pic>
        <p:nvPicPr>
          <p:cNvPr id="38" name="Picture 3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464398"/>
            <a:ext cx="12192000" cy="3393602"/>
          </a:xfrm>
          <a:prstGeom prst="rect">
            <a:avLst/>
          </a:prstGeom>
        </p:spPr>
      </p:pic>
      <p:sp>
        <p:nvSpPr>
          <p:cNvPr id="11" name="Rectangle 10"/>
          <p:cNvSpPr/>
          <p:nvPr userDrawn="1"/>
        </p:nvSpPr>
        <p:spPr>
          <a:xfrm>
            <a:off x="473527" y="2473947"/>
            <a:ext cx="3600450" cy="3917228"/>
          </a:xfrm>
          <a:prstGeom prst="rect">
            <a:avLst/>
          </a:prstGeom>
          <a:gradFill flip="none" rotWithShape="1">
            <a:gsLst>
              <a:gs pos="0">
                <a:schemeClr val="bg1">
                  <a:shade val="30000"/>
                  <a:satMod val="115000"/>
                  <a:alpha val="80000"/>
                </a:schemeClr>
              </a:gs>
              <a:gs pos="50000">
                <a:schemeClr val="bg1">
                  <a:shade val="67500"/>
                  <a:satMod val="115000"/>
                  <a:alpha val="90000"/>
                </a:schemeClr>
              </a:gs>
              <a:gs pos="100000">
                <a:schemeClr val="bg1">
                  <a:shade val="100000"/>
                  <a:satMod val="115000"/>
                  <a:alpha val="7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534637" y="1520216"/>
            <a:ext cx="11251872" cy="749347"/>
          </a:xfrm>
          <a:prstGeom prst="rect">
            <a:avLst/>
          </a:prstGeom>
        </p:spPr>
        <p:txBody>
          <a:bodyPr>
            <a:normAutofit/>
          </a:bodyPr>
          <a:lstStyle>
            <a:lvl1pPr algn="ctr">
              <a:defRPr sz="3200" b="1">
                <a:solidFill>
                  <a:srgbClr val="DE1E37"/>
                </a:solidFill>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6" name="Content Placeholder 7"/>
          <p:cNvSpPr>
            <a:spLocks noGrp="1"/>
          </p:cNvSpPr>
          <p:nvPr>
            <p:ph sz="quarter" idx="13"/>
          </p:nvPr>
        </p:nvSpPr>
        <p:spPr>
          <a:xfrm>
            <a:off x="583622" y="3725316"/>
            <a:ext cx="3367134" cy="2359479"/>
          </a:xfrm>
        </p:spPr>
        <p:txBody>
          <a:bodyPr>
            <a:normAutofit/>
          </a:bodyPr>
          <a:lstStyle>
            <a:lvl1pPr marL="0" indent="0" algn="ctr">
              <a:lnSpc>
                <a:spcPct val="120000"/>
              </a:lnSpc>
              <a:buNone/>
              <a:defRPr sz="1600" spc="-50" baseline="0"/>
            </a:lvl1pPr>
          </a:lstStyle>
          <a:p>
            <a:pPr lvl="0"/>
            <a:r>
              <a:rPr lang="en-US"/>
              <a:t>Edit Master text styles</a:t>
            </a:r>
          </a:p>
        </p:txBody>
      </p:sp>
      <p:sp>
        <p:nvSpPr>
          <p:cNvPr id="13" name="Text Placeholder 14"/>
          <p:cNvSpPr>
            <a:spLocks noGrp="1"/>
          </p:cNvSpPr>
          <p:nvPr>
            <p:ph type="body" sz="quarter" idx="40"/>
          </p:nvPr>
        </p:nvSpPr>
        <p:spPr>
          <a:xfrm>
            <a:off x="583622" y="2833775"/>
            <a:ext cx="3367134" cy="327596"/>
          </a:xfrm>
          <a:prstGeom prst="rect">
            <a:avLst/>
          </a:prstGeom>
        </p:spPr>
        <p:txBody>
          <a:bodyPr/>
          <a:lstStyle>
            <a:lvl1pPr marL="342900" indent="-342900" algn="ctr">
              <a:buFontTx/>
              <a:buBlip>
                <a:blip r:embed="rId3"/>
              </a:buBlip>
              <a:defRPr sz="2000" b="1" cap="all" spc="0" baseline="0">
                <a:solidFill>
                  <a:srgbClr val="5D5D65"/>
                </a:solidFill>
                <a:latin typeface="+mj-lt"/>
              </a:defRPr>
            </a:lvl1pPr>
            <a:lvl4pPr marL="1371600" indent="0">
              <a:buNone/>
              <a:defRPr/>
            </a:lvl4pPr>
          </a:lstStyle>
          <a:p>
            <a:pPr lvl="0"/>
            <a:r>
              <a:rPr lang="en-US"/>
              <a:t>Edit Master text styles</a:t>
            </a:r>
          </a:p>
        </p:txBody>
      </p:sp>
      <p:sp>
        <p:nvSpPr>
          <p:cNvPr id="30" name="Rectangle 29"/>
          <p:cNvSpPr/>
          <p:nvPr userDrawn="1"/>
        </p:nvSpPr>
        <p:spPr>
          <a:xfrm>
            <a:off x="4336641" y="2473947"/>
            <a:ext cx="3600450" cy="3917228"/>
          </a:xfrm>
          <a:prstGeom prst="rect">
            <a:avLst/>
          </a:prstGeom>
          <a:gradFill flip="none" rotWithShape="1">
            <a:gsLst>
              <a:gs pos="0">
                <a:schemeClr val="bg1">
                  <a:shade val="30000"/>
                  <a:satMod val="115000"/>
                  <a:alpha val="80000"/>
                </a:schemeClr>
              </a:gs>
              <a:gs pos="50000">
                <a:schemeClr val="bg1">
                  <a:shade val="67500"/>
                  <a:satMod val="115000"/>
                  <a:alpha val="90000"/>
                </a:schemeClr>
              </a:gs>
              <a:gs pos="100000">
                <a:schemeClr val="bg1">
                  <a:shade val="100000"/>
                  <a:satMod val="115000"/>
                  <a:alpha val="7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ontent Placeholder 7"/>
          <p:cNvSpPr>
            <a:spLocks noGrp="1"/>
          </p:cNvSpPr>
          <p:nvPr>
            <p:ph sz="quarter" idx="45"/>
          </p:nvPr>
        </p:nvSpPr>
        <p:spPr>
          <a:xfrm>
            <a:off x="4446736" y="3725316"/>
            <a:ext cx="3367134" cy="2359479"/>
          </a:xfrm>
        </p:spPr>
        <p:txBody>
          <a:bodyPr>
            <a:normAutofit/>
          </a:bodyPr>
          <a:lstStyle>
            <a:lvl1pPr marL="0" indent="0" algn="ctr">
              <a:lnSpc>
                <a:spcPct val="120000"/>
              </a:lnSpc>
              <a:buNone/>
              <a:defRPr sz="1600" spc="-50" baseline="0"/>
            </a:lvl1pPr>
          </a:lstStyle>
          <a:p>
            <a:pPr lvl="0"/>
            <a:r>
              <a:rPr lang="en-US"/>
              <a:t>Edit Master text styles</a:t>
            </a:r>
          </a:p>
        </p:txBody>
      </p:sp>
      <p:sp>
        <p:nvSpPr>
          <p:cNvPr id="34" name="Rectangle 33"/>
          <p:cNvSpPr/>
          <p:nvPr userDrawn="1"/>
        </p:nvSpPr>
        <p:spPr>
          <a:xfrm>
            <a:off x="8186059" y="2473947"/>
            <a:ext cx="3600450" cy="3917228"/>
          </a:xfrm>
          <a:prstGeom prst="rect">
            <a:avLst/>
          </a:prstGeom>
          <a:gradFill flip="none" rotWithShape="1">
            <a:gsLst>
              <a:gs pos="0">
                <a:schemeClr val="bg1">
                  <a:shade val="30000"/>
                  <a:satMod val="115000"/>
                  <a:alpha val="80000"/>
                </a:schemeClr>
              </a:gs>
              <a:gs pos="50000">
                <a:schemeClr val="bg1">
                  <a:shade val="67500"/>
                  <a:satMod val="115000"/>
                  <a:alpha val="90000"/>
                </a:schemeClr>
              </a:gs>
              <a:gs pos="100000">
                <a:schemeClr val="bg1">
                  <a:shade val="100000"/>
                  <a:satMod val="115000"/>
                  <a:alpha val="7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ontent Placeholder 7"/>
          <p:cNvSpPr>
            <a:spLocks noGrp="1"/>
          </p:cNvSpPr>
          <p:nvPr>
            <p:ph sz="quarter" idx="47"/>
          </p:nvPr>
        </p:nvSpPr>
        <p:spPr>
          <a:xfrm>
            <a:off x="8296154" y="3725316"/>
            <a:ext cx="3367134" cy="2359479"/>
          </a:xfrm>
        </p:spPr>
        <p:txBody>
          <a:bodyPr>
            <a:normAutofit/>
          </a:bodyPr>
          <a:lstStyle>
            <a:lvl1pPr marL="0" indent="0" algn="ctr">
              <a:lnSpc>
                <a:spcPct val="120000"/>
              </a:lnSpc>
              <a:buNone/>
              <a:defRPr sz="1600" spc="-50" baseline="0"/>
            </a:lvl1pPr>
          </a:lstStyle>
          <a:p>
            <a:pPr lvl="0"/>
            <a:r>
              <a:rPr lang="en-US"/>
              <a:t>Edit Master text styles</a:t>
            </a:r>
          </a:p>
        </p:txBody>
      </p:sp>
      <p:sp>
        <p:nvSpPr>
          <p:cNvPr id="39" name="Text Placeholder 14"/>
          <p:cNvSpPr>
            <a:spLocks noGrp="1"/>
          </p:cNvSpPr>
          <p:nvPr>
            <p:ph type="body" sz="quarter" idx="49"/>
          </p:nvPr>
        </p:nvSpPr>
        <p:spPr>
          <a:xfrm>
            <a:off x="4477006" y="2833775"/>
            <a:ext cx="3367134" cy="327596"/>
          </a:xfrm>
          <a:prstGeom prst="rect">
            <a:avLst/>
          </a:prstGeom>
        </p:spPr>
        <p:txBody>
          <a:bodyPr/>
          <a:lstStyle>
            <a:lvl1pPr marL="342900" indent="-342900" algn="ctr">
              <a:buFontTx/>
              <a:buBlip>
                <a:blip r:embed="rId3"/>
              </a:buBlip>
              <a:defRPr sz="2000" b="1" cap="all" spc="0" baseline="0">
                <a:solidFill>
                  <a:srgbClr val="5D5D65"/>
                </a:solidFill>
                <a:latin typeface="+mj-lt"/>
              </a:defRPr>
            </a:lvl1pPr>
            <a:lvl4pPr marL="1371600" indent="0">
              <a:buNone/>
              <a:defRPr/>
            </a:lvl4pPr>
          </a:lstStyle>
          <a:p>
            <a:pPr lvl="0"/>
            <a:r>
              <a:rPr lang="en-US"/>
              <a:t>Edit Master text styles</a:t>
            </a:r>
          </a:p>
        </p:txBody>
      </p:sp>
      <p:sp>
        <p:nvSpPr>
          <p:cNvPr id="41" name="Text Placeholder 14"/>
          <p:cNvSpPr>
            <a:spLocks noGrp="1"/>
          </p:cNvSpPr>
          <p:nvPr>
            <p:ph type="body" sz="quarter" idx="50"/>
          </p:nvPr>
        </p:nvSpPr>
        <p:spPr>
          <a:xfrm>
            <a:off x="8296154" y="2833775"/>
            <a:ext cx="3367134" cy="327596"/>
          </a:xfrm>
          <a:prstGeom prst="rect">
            <a:avLst/>
          </a:prstGeom>
        </p:spPr>
        <p:txBody>
          <a:bodyPr/>
          <a:lstStyle>
            <a:lvl1pPr marL="342900" indent="-342900" algn="ctr">
              <a:buFontTx/>
              <a:buBlip>
                <a:blip r:embed="rId3"/>
              </a:buBlip>
              <a:defRPr sz="2000" b="1" cap="all" spc="0" baseline="0">
                <a:solidFill>
                  <a:srgbClr val="5D5D65"/>
                </a:solidFill>
                <a:latin typeface="+mj-lt"/>
              </a:defRPr>
            </a:lvl1pPr>
            <a:lvl4pPr marL="1371600" indent="0">
              <a:buNone/>
              <a:defRPr/>
            </a:lvl4pPr>
          </a:lstStyle>
          <a:p>
            <a:pPr lvl="0"/>
            <a:r>
              <a:rPr lang="en-US"/>
              <a:t>Edit Master text styles</a:t>
            </a:r>
          </a:p>
        </p:txBody>
      </p:sp>
    </p:spTree>
    <p:extLst>
      <p:ext uri="{BB962C8B-B14F-4D97-AF65-F5344CB8AC3E}">
        <p14:creationId xmlns:p14="http://schemas.microsoft.com/office/powerpoint/2010/main" val="139879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2847473"/>
            <a:ext cx="4959350" cy="2085449"/>
          </a:xfrm>
          <a:prstGeom prst="rect">
            <a:avLst/>
          </a:prstGeom>
        </p:spPr>
        <p:txBody>
          <a:bodyPr anchor="b">
            <a:normAutofit/>
          </a:bodyPr>
          <a:lstStyle>
            <a:lvl1pPr>
              <a:defRPr sz="5400" b="1" spc="-20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3" name="Text Placeholder 2"/>
          <p:cNvSpPr>
            <a:spLocks noGrp="1"/>
          </p:cNvSpPr>
          <p:nvPr>
            <p:ph type="body" idx="1"/>
          </p:nvPr>
        </p:nvSpPr>
        <p:spPr>
          <a:xfrm>
            <a:off x="831850" y="4999823"/>
            <a:ext cx="10515600" cy="1143590"/>
          </a:xfrm>
          <a:prstGeom prst="rect">
            <a:avLst/>
          </a:prstGeom>
        </p:spPr>
        <p:txBody>
          <a:bodyPr/>
          <a:lstStyle>
            <a:lvl1pPr marL="0" indent="0">
              <a:buNone/>
              <a:defRPr sz="24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spTree>
    <p:extLst>
      <p:ext uri="{BB962C8B-B14F-4D97-AF65-F5344CB8AC3E}">
        <p14:creationId xmlns:p14="http://schemas.microsoft.com/office/powerpoint/2010/main" val="3285564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Othe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EEE57E4-9E18-4491-8748-18C9ED9EDF86}" type="datetimeFigureOut">
              <a:rPr lang="en-US" smtClean="0"/>
              <a:pPr/>
              <a:t>10/12/2020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CA00117-8613-4583-B7C8-5919512F7D23}" type="slidenum">
              <a:rPr lang="en-US" smtClean="0"/>
              <a:t>‹#›</a:t>
            </a:fld>
            <a:endParaRPr lang="en-US" dirty="0"/>
          </a:p>
        </p:txBody>
      </p:sp>
    </p:spTree>
    <p:extLst>
      <p:ext uri="{BB962C8B-B14F-4D97-AF65-F5344CB8AC3E}">
        <p14:creationId xmlns:p14="http://schemas.microsoft.com/office/powerpoint/2010/main" val="222064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98913"/>
            <a:ext cx="5384800" cy="477341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98913"/>
            <a:ext cx="5384800" cy="477341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p:nvPr>
        </p:nvSpPr>
        <p:spPr>
          <a:xfrm>
            <a:off x="609600" y="274639"/>
            <a:ext cx="10972800" cy="1143000"/>
          </a:xfrm>
        </p:spPr>
        <p:txBody>
          <a:bodyPr/>
          <a:lstStyle/>
          <a:p>
            <a:r>
              <a:rPr lang="en-US"/>
              <a:t>Click to edit Master title style</a:t>
            </a:r>
          </a:p>
        </p:txBody>
      </p:sp>
    </p:spTree>
    <p:extLst>
      <p:ext uri="{BB962C8B-B14F-4D97-AF65-F5344CB8AC3E}">
        <p14:creationId xmlns:p14="http://schemas.microsoft.com/office/powerpoint/2010/main" val="386462186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p:cNvCxnSpPr/>
          <p:nvPr userDrawn="1"/>
        </p:nvCxnSpPr>
        <p:spPr>
          <a:xfrm>
            <a:off x="1362362" y="1417639"/>
            <a:ext cx="9665841" cy="0"/>
          </a:xfrm>
          <a:prstGeom prst="line">
            <a:avLst/>
          </a:prstGeom>
          <a:ln w="3175">
            <a:gradFill flip="none" rotWithShape="1">
              <a:gsLst>
                <a:gs pos="0">
                  <a:schemeClr val="bg2">
                    <a:lumMod val="50000"/>
                  </a:schemeClr>
                </a:gs>
                <a:gs pos="100000">
                  <a:srgbClr val="FFFFFF">
                    <a:alpha val="0"/>
                  </a:srgbClr>
                </a:gs>
              </a:gsLst>
              <a:path path="circle">
                <a:fillToRect l="50000" t="50000" r="50000" b="50000"/>
              </a:path>
              <a:tileRect/>
            </a:gra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userDrawn="1"/>
        </p:nvCxnSpPr>
        <p:spPr>
          <a:xfrm>
            <a:off x="1362362" y="275293"/>
            <a:ext cx="9665841" cy="0"/>
          </a:xfrm>
          <a:prstGeom prst="line">
            <a:avLst/>
          </a:prstGeom>
          <a:ln w="3175">
            <a:gradFill flip="none" rotWithShape="1">
              <a:gsLst>
                <a:gs pos="0">
                  <a:schemeClr val="bg2">
                    <a:lumMod val="50000"/>
                  </a:schemeClr>
                </a:gs>
                <a:gs pos="100000">
                  <a:srgbClr val="FFFFFF">
                    <a:alpha val="0"/>
                  </a:srgbClr>
                </a:gs>
              </a:gsLst>
              <a:path path="circle">
                <a:fillToRect l="50000" t="50000" r="50000" b="50000"/>
              </a:path>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867114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22_Custom Layout">
    <p:spTree>
      <p:nvGrpSpPr>
        <p:cNvPr id="1" name=""/>
        <p:cNvGrpSpPr/>
        <p:nvPr/>
      </p:nvGrpSpPr>
      <p:grpSpPr>
        <a:xfrm>
          <a:off x="0" y="0"/>
          <a:ext cx="0" cy="0"/>
          <a:chOff x="0" y="0"/>
          <a:chExt cx="0" cy="0"/>
        </a:xfrm>
      </p:grpSpPr>
      <p:sp>
        <p:nvSpPr>
          <p:cNvPr id="5" name="Title 1"/>
          <p:cNvSpPr>
            <a:spLocks noGrp="1"/>
          </p:cNvSpPr>
          <p:nvPr>
            <p:ph type="ctrTitle"/>
          </p:nvPr>
        </p:nvSpPr>
        <p:spPr>
          <a:xfrm>
            <a:off x="914400" y="2327693"/>
            <a:ext cx="10363200" cy="1470025"/>
          </a:xfrm>
          <a:prstGeom prst="rect">
            <a:avLst/>
          </a:prstGeom>
        </p:spPr>
        <p:txBody>
          <a:bodyPr anchor="ctr"/>
          <a:lstStyle>
            <a:lvl1pPr>
              <a:defRPr sz="5333" b="0" i="0">
                <a:solidFill>
                  <a:srgbClr val="FFFFFF"/>
                </a:solidFill>
                <a:latin typeface="Roboto Slab Bold"/>
                <a:cs typeface="Roboto Slab Bold"/>
              </a:defRPr>
            </a:lvl1pPr>
          </a:lstStyle>
          <a:p>
            <a:r>
              <a:rPr lang="en-US" dirty="0"/>
              <a:t>Click to edit Master title style</a:t>
            </a:r>
          </a:p>
        </p:txBody>
      </p:sp>
      <p:sp>
        <p:nvSpPr>
          <p:cNvPr id="6" name="Subtitle 2"/>
          <p:cNvSpPr>
            <a:spLocks noGrp="1"/>
          </p:cNvSpPr>
          <p:nvPr>
            <p:ph type="subTitle" idx="1"/>
          </p:nvPr>
        </p:nvSpPr>
        <p:spPr>
          <a:xfrm>
            <a:off x="1828800" y="3986734"/>
            <a:ext cx="8534400" cy="951399"/>
          </a:xfrm>
          <a:prstGeom prst="rect">
            <a:avLst/>
          </a:prstGeom>
        </p:spPr>
        <p:txBody>
          <a:bodyPr/>
          <a:lstStyle>
            <a:lvl1pPr marL="0" indent="0" algn="ctr">
              <a:buNone/>
              <a:defRPr sz="2800" b="0" i="0">
                <a:solidFill>
                  <a:schemeClr val="bg1"/>
                </a:solidFill>
                <a:latin typeface="Roboto Slab Bold"/>
                <a:cs typeface="Roboto Slab Bold"/>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cxnSp>
        <p:nvCxnSpPr>
          <p:cNvPr id="7" name="Straight Connector 6"/>
          <p:cNvCxnSpPr/>
          <p:nvPr userDrawn="1"/>
        </p:nvCxnSpPr>
        <p:spPr>
          <a:xfrm>
            <a:off x="1362362" y="3797717"/>
            <a:ext cx="9665841" cy="0"/>
          </a:xfrm>
          <a:prstGeom prst="line">
            <a:avLst/>
          </a:prstGeom>
          <a:ln w="3175">
            <a:gradFill flip="none" rotWithShape="1">
              <a:gsLst>
                <a:gs pos="0">
                  <a:schemeClr val="bg1"/>
                </a:gs>
                <a:gs pos="100000">
                  <a:srgbClr val="00839B">
                    <a:alpha val="0"/>
                  </a:srgbClr>
                </a:gs>
              </a:gsLst>
              <a:path path="circle">
                <a:fillToRect l="50000" t="50000" r="50000" b="50000"/>
              </a:path>
              <a:tileRect/>
            </a:gra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1362362" y="2327693"/>
            <a:ext cx="9665841" cy="0"/>
          </a:xfrm>
          <a:prstGeom prst="line">
            <a:avLst/>
          </a:prstGeom>
          <a:ln w="3175">
            <a:gradFill flip="none" rotWithShape="1">
              <a:gsLst>
                <a:gs pos="0">
                  <a:schemeClr val="bg1"/>
                </a:gs>
                <a:gs pos="100000">
                  <a:srgbClr val="00839B">
                    <a:alpha val="0"/>
                  </a:srgbClr>
                </a:gs>
              </a:gsLst>
              <a:path path="circle">
                <a:fillToRect l="50000" t="50000" r="50000" b="50000"/>
              </a:path>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8903908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566400" cy="1143000"/>
          </a:xfrm>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Add a footer</a:t>
            </a:r>
          </a:p>
        </p:txBody>
      </p:sp>
      <p:sp>
        <p:nvSpPr>
          <p:cNvPr id="3" name="Date Placeholder 2"/>
          <p:cNvSpPr>
            <a:spLocks noGrp="1"/>
          </p:cNvSpPr>
          <p:nvPr>
            <p:ph type="dt" sz="half" idx="10"/>
          </p:nvPr>
        </p:nvSpPr>
        <p:spPr/>
        <p:txBody>
          <a:bodyPr/>
          <a:lstStyle/>
          <a:p>
            <a:fld id="{2752348D-B72F-4FC3-A127-851C5E7B3A9E}" type="datetime1">
              <a:rPr lang="en-US" smtClean="0"/>
              <a:t>10/12/2020</a:t>
            </a:fld>
            <a:endParaRPr lang="en-US"/>
          </a:p>
        </p:txBody>
      </p:sp>
      <p:sp>
        <p:nvSpPr>
          <p:cNvPr id="5" name="Slide Number Placeholder 4"/>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332497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userDrawn="1">
  <p:cSld name="Ic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38573" y="5689599"/>
            <a:ext cx="10515600" cy="453813"/>
          </a:xfrm>
          <a:prstGeom prst="rect">
            <a:avLst/>
          </a:prstGeom>
        </p:spPr>
        <p:txBody>
          <a:bodyPr/>
          <a:lstStyle>
            <a:lvl1pPr marL="0" indent="0" algn="ctr">
              <a:buNone/>
              <a:defRPr sz="24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sp>
        <p:nvSpPr>
          <p:cNvPr id="5" name="Picture Placeholder 2"/>
          <p:cNvSpPr>
            <a:spLocks noGrp="1"/>
          </p:cNvSpPr>
          <p:nvPr>
            <p:ph type="pic" idx="10"/>
          </p:nvPr>
        </p:nvSpPr>
        <p:spPr>
          <a:xfrm>
            <a:off x="2763520" y="1357018"/>
            <a:ext cx="5865707" cy="3880300"/>
          </a:xfrm>
          <a:prstGeom prst="rect">
            <a:avLst/>
          </a:prstGeom>
        </p:spPr>
        <p:txBody>
          <a:bodyPr/>
          <a:lstStyle>
            <a:lvl1pPr marL="0" indent="0">
              <a:buNone/>
              <a:defRPr sz="3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spTree>
    <p:extLst>
      <p:ext uri="{BB962C8B-B14F-4D97-AF65-F5344CB8AC3E}">
        <p14:creationId xmlns:p14="http://schemas.microsoft.com/office/powerpoint/2010/main" val="2853029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Graph on grey">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07832" y="617888"/>
            <a:ext cx="2622084" cy="187814"/>
          </a:xfrm>
          <a:prstGeom prst="rect">
            <a:avLst/>
          </a:prstGeom>
        </p:spPr>
      </p:pic>
      <p:sp>
        <p:nvSpPr>
          <p:cNvPr id="8" name="Text Placeholder 2"/>
          <p:cNvSpPr>
            <a:spLocks noGrp="1"/>
          </p:cNvSpPr>
          <p:nvPr>
            <p:ph type="body" idx="1"/>
          </p:nvPr>
        </p:nvSpPr>
        <p:spPr>
          <a:xfrm>
            <a:off x="8907832" y="2975274"/>
            <a:ext cx="2622083" cy="3406275"/>
          </a:xfrm>
          <a:prstGeom prst="rect">
            <a:avLst/>
          </a:prstGeom>
        </p:spPr>
        <p:txBody>
          <a:bodyPr>
            <a:normAutofit/>
          </a:bodyPr>
          <a:lstStyle>
            <a:lvl1pPr marL="0" indent="0" algn="l">
              <a:lnSpc>
                <a:spcPct val="120000"/>
              </a:lnSpc>
              <a:buNone/>
              <a:defRPr sz="1400" spc="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sp>
        <p:nvSpPr>
          <p:cNvPr id="3" name="Chart Placeholder 2"/>
          <p:cNvSpPr>
            <a:spLocks noGrp="1"/>
          </p:cNvSpPr>
          <p:nvPr>
            <p:ph type="chart" sz="quarter" idx="10"/>
          </p:nvPr>
        </p:nvSpPr>
        <p:spPr>
          <a:xfrm>
            <a:off x="1303371" y="1112427"/>
            <a:ext cx="7224611" cy="5365375"/>
          </a:xfrm>
        </p:spPr>
        <p:txBody>
          <a:bodyPr/>
          <a:lstStyle>
            <a:lvl1pPr>
              <a:defRPr>
                <a:solidFill>
                  <a:schemeClr val="bg1"/>
                </a:solidFill>
              </a:defRPr>
            </a:lvl1pPr>
          </a:lstStyle>
          <a:p>
            <a:endParaRPr lang="en-US" dirty="0"/>
          </a:p>
        </p:txBody>
      </p:sp>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spTree>
    <p:extLst>
      <p:ext uri="{BB962C8B-B14F-4D97-AF65-F5344CB8AC3E}">
        <p14:creationId xmlns:p14="http://schemas.microsoft.com/office/powerpoint/2010/main" val="1791118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image" Target="../media/image7.png"/><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image" Target="../media/image6.png"/><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slideLayout" Target="../slideLayouts/slideLayout81.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42" Type="http://schemas.openxmlformats.org/officeDocument/2006/relationships/slideLayout" Target="../slideLayouts/slideLayout84.xml"/><Relationship Id="rId47" Type="http://schemas.openxmlformats.org/officeDocument/2006/relationships/image" Target="../media/image6.png"/><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slideLayout" Target="../slideLayouts/slideLayout80.xml"/><Relationship Id="rId46" Type="http://schemas.openxmlformats.org/officeDocument/2006/relationships/theme" Target="../theme/theme3.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41" Type="http://schemas.openxmlformats.org/officeDocument/2006/relationships/slideLayout" Target="../slideLayouts/slideLayout83.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40" Type="http://schemas.openxmlformats.org/officeDocument/2006/relationships/slideLayout" Target="../slideLayouts/slideLayout82.xml"/><Relationship Id="rId45" Type="http://schemas.openxmlformats.org/officeDocument/2006/relationships/slideLayout" Target="../slideLayouts/slideLayout87.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4" Type="http://schemas.openxmlformats.org/officeDocument/2006/relationships/slideLayout" Target="../slideLayouts/slideLayout86.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43" Type="http://schemas.openxmlformats.org/officeDocument/2006/relationships/slideLayout" Target="../slideLayouts/slideLayout85.xml"/><Relationship Id="rId48"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5798500"/>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919" r:id="rId3"/>
    <p:sldLayoutId id="2147483918" r:id="rId4"/>
    <p:sldLayoutId id="2147483920" r:id="rId5"/>
    <p:sldLayoutId id="2147483921" r:id="rId6"/>
    <p:sldLayoutId id="2147483922" r:id="rId7"/>
    <p:sldLayoutId id="2147483923" r:id="rId8"/>
    <p:sldLayoutId id="2147483924" r:id="rId9"/>
    <p:sldLayoutId id="2147483925" r:id="rId10"/>
    <p:sldLayoutId id="2147483926" r:id="rId11"/>
    <p:sldLayoutId id="2147483927" r:id="rId12"/>
    <p:sldLayoutId id="2147484006"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31">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fld id="{AEEE57E4-9E18-4491-8748-18C9ED9EDF86}" type="datetimeFigureOut">
              <a:rPr lang="en-US" smtClean="0"/>
              <a:pPr/>
              <a:t>10/12/2020</a:t>
            </a:fld>
            <a:endParaRPr lang="en-US" dirty="0"/>
          </a:p>
        </p:txBody>
      </p:sp>
      <p:sp>
        <p:nvSpPr>
          <p:cNvPr id="5" name="Footer Placeholder 4"/>
          <p:cNvSpPr>
            <a:spLocks noGrp="1"/>
          </p:cNvSpPr>
          <p:nvPr>
            <p:ph type="ftr" sz="quarter" idx="3"/>
          </p:nvPr>
        </p:nvSpPr>
        <p:spPr>
          <a:xfrm>
            <a:off x="838200" y="6356350"/>
            <a:ext cx="4114800" cy="365125"/>
          </a:xfrm>
          <a:prstGeom prst="rect">
            <a:avLst/>
          </a:prstGeom>
        </p:spPr>
        <p:txBody>
          <a:bodyPr vert="horz" lIns="91440" tIns="45720" rIns="91440" bIns="45720" rtlCol="0" anchor="ctr"/>
          <a:lstStyle>
            <a:lvl1pPr algn="l">
              <a:defRPr sz="1200">
                <a:solidFill>
                  <a:srgbClr val="A6A8AB"/>
                </a:solidFill>
                <a:latin typeface="+mn-lt"/>
              </a:defRPr>
            </a:lvl1pPr>
          </a:lstStyle>
          <a:p>
            <a:endParaRPr lang="en-US" dirty="0"/>
          </a:p>
        </p:txBody>
      </p:sp>
      <p:sp>
        <p:nvSpPr>
          <p:cNvPr id="6" name="Slide Number Placeholder 5"/>
          <p:cNvSpPr>
            <a:spLocks noGrp="1"/>
          </p:cNvSpPr>
          <p:nvPr>
            <p:ph type="sldNum" sz="quarter" idx="4"/>
          </p:nvPr>
        </p:nvSpPr>
        <p:spPr>
          <a:xfrm>
            <a:off x="10719706" y="6356349"/>
            <a:ext cx="634093" cy="365125"/>
          </a:xfrm>
          <a:prstGeom prst="rect">
            <a:avLst/>
          </a:prstGeom>
        </p:spPr>
        <p:txBody>
          <a:bodyPr vert="horz" lIns="91440" tIns="45720" rIns="91440" bIns="45720" rtlCol="0" anchor="ctr"/>
          <a:lstStyle>
            <a:lvl1pPr algn="r">
              <a:defRPr sz="1200">
                <a:solidFill>
                  <a:schemeClr val="tx1">
                    <a:tint val="75000"/>
                  </a:schemeClr>
                </a:solidFill>
                <a:latin typeface="+mn-lt"/>
              </a:defRPr>
            </a:lvl1pPr>
          </a:lstStyle>
          <a:p>
            <a:fld id="{BCA00117-8613-4583-B7C8-5919512F7D23}" type="slidenum">
              <a:rPr lang="en-US" smtClean="0"/>
              <a:pPr/>
              <a:t>‹#›</a:t>
            </a:fld>
            <a:endParaRPr lang="en-US" dirty="0"/>
          </a:p>
        </p:txBody>
      </p:sp>
      <p:sp>
        <p:nvSpPr>
          <p:cNvPr id="2" name="Title Placeholder 1"/>
          <p:cNvSpPr>
            <a:spLocks noGrp="1"/>
          </p:cNvSpPr>
          <p:nvPr>
            <p:ph type="title"/>
          </p:nvPr>
        </p:nvSpPr>
        <p:spPr>
          <a:xfrm>
            <a:off x="1821873" y="1520287"/>
            <a:ext cx="9531927" cy="1325563"/>
          </a:xfrm>
          <a:prstGeom prst="rect">
            <a:avLst/>
          </a:prstGeom>
        </p:spPr>
        <p:txBody>
          <a:bodyPr vert="horz" lIns="91440" tIns="45720" rIns="91440" bIns="45720" rtlCol="0" anchor="ctr">
            <a:normAutofit/>
          </a:bodyPr>
          <a:lstStyle/>
          <a:p>
            <a:r>
              <a:rPr lang="en-US" dirty="0"/>
              <a:t>Click to edit Master title</a:t>
            </a:r>
          </a:p>
        </p:txBody>
      </p:sp>
      <p:sp>
        <p:nvSpPr>
          <p:cNvPr id="3" name="Text Placeholder 2"/>
          <p:cNvSpPr>
            <a:spLocks noGrp="1"/>
          </p:cNvSpPr>
          <p:nvPr>
            <p:ph type="body" idx="1"/>
          </p:nvPr>
        </p:nvSpPr>
        <p:spPr>
          <a:xfrm>
            <a:off x="1821873" y="2845851"/>
            <a:ext cx="9531927" cy="3016106"/>
          </a:xfrm>
          <a:prstGeom prst="rect">
            <a:avLst/>
          </a:prstGeom>
        </p:spPr>
        <p:txBody>
          <a:bodyPr vert="horz" lIns="91440" tIns="45720" rIns="91440" bIns="45720" rtlCol="0">
            <a:normAutofit/>
          </a:bodyPr>
          <a:lstStyle/>
          <a:p>
            <a:pPr lvl="0"/>
            <a:r>
              <a:rPr lang="en-US" dirty="0"/>
              <a:t>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spTree>
    <p:extLst>
      <p:ext uri="{BB962C8B-B14F-4D97-AF65-F5344CB8AC3E}">
        <p14:creationId xmlns:p14="http://schemas.microsoft.com/office/powerpoint/2010/main" val="294023734"/>
      </p:ext>
    </p:extLst>
  </p:cSld>
  <p:clrMap bg1="lt1" tx1="dk1" bg2="lt2" tx2="dk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 id="2147483935" r:id="rId6"/>
    <p:sldLayoutId id="2147483936" r:id="rId7"/>
    <p:sldLayoutId id="2147483937" r:id="rId8"/>
    <p:sldLayoutId id="2147483938" r:id="rId9"/>
    <p:sldLayoutId id="2147483939" r:id="rId10"/>
    <p:sldLayoutId id="2147483940" r:id="rId11"/>
    <p:sldLayoutId id="2147483941" r:id="rId12"/>
    <p:sldLayoutId id="2147483942" r:id="rId13"/>
    <p:sldLayoutId id="2147483943" r:id="rId14"/>
    <p:sldLayoutId id="2147483944" r:id="rId15"/>
    <p:sldLayoutId id="2147483945" r:id="rId16"/>
    <p:sldLayoutId id="2147483946" r:id="rId17"/>
    <p:sldLayoutId id="2147483947" r:id="rId18"/>
    <p:sldLayoutId id="2147483948" r:id="rId19"/>
    <p:sldLayoutId id="2147483949" r:id="rId20"/>
    <p:sldLayoutId id="2147483950" r:id="rId21"/>
    <p:sldLayoutId id="2147483951" r:id="rId22"/>
    <p:sldLayoutId id="2147483952" r:id="rId23"/>
    <p:sldLayoutId id="2147483953" r:id="rId24"/>
    <p:sldLayoutId id="2147483954" r:id="rId25"/>
    <p:sldLayoutId id="2147483955" r:id="rId26"/>
    <p:sldLayoutId id="2147483956" r:id="rId27"/>
    <p:sldLayoutId id="2147483957" r:id="rId28"/>
    <p:sldLayoutId id="2147483958"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b="1" i="0" kern="1200" spc="-200" baseline="0">
          <a:solidFill>
            <a:srgbClr val="DC1E34"/>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DC3220"/>
        </a:buClr>
        <a:buSzPct val="80000"/>
        <a:buFontTx/>
        <a:buBlip>
          <a:blip r:embed="rId32"/>
        </a:buBlip>
        <a:defRPr sz="2400" kern="1200" spc="-100" baseline="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rgbClr val="DC3220"/>
        </a:buClr>
        <a:buSzPct val="80000"/>
        <a:buFontTx/>
        <a:buBlip>
          <a:blip r:embed="rId32"/>
        </a:buBlip>
        <a:defRPr sz="2000" b="0" i="0" kern="1200" spc="-100" baseline="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Clr>
          <a:srgbClr val="DC3220"/>
        </a:buClr>
        <a:buSzPct val="80000"/>
        <a:buFontTx/>
        <a:buBlip>
          <a:blip r:embed="rId32"/>
        </a:buBlip>
        <a:defRPr sz="1800" kern="1200" spc="-10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Clr>
          <a:srgbClr val="DC3220"/>
        </a:buClr>
        <a:buSzPct val="80000"/>
        <a:buFontTx/>
        <a:buBlip>
          <a:blip r:embed="rId32"/>
        </a:buBlip>
        <a:defRPr sz="1600" kern="1200" spc="-10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Clr>
          <a:srgbClr val="DC3220"/>
        </a:buClr>
        <a:buSzPct val="80000"/>
        <a:buFontTx/>
        <a:buBlip>
          <a:blip r:embed="rId32"/>
        </a:buBlip>
        <a:defRPr sz="1600" kern="1200" spc="-10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47">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fld id="{AEEE57E4-9E18-4491-8748-18C9ED9EDF86}" type="datetimeFigureOut">
              <a:rPr lang="en-US" smtClean="0"/>
              <a:pPr/>
              <a:t>10/12/2020</a:t>
            </a:fld>
            <a:endParaRPr lang="en-US" dirty="0"/>
          </a:p>
        </p:txBody>
      </p:sp>
      <p:sp>
        <p:nvSpPr>
          <p:cNvPr id="5" name="Footer Placeholder 4"/>
          <p:cNvSpPr>
            <a:spLocks noGrp="1"/>
          </p:cNvSpPr>
          <p:nvPr>
            <p:ph type="ftr" sz="quarter" idx="3"/>
          </p:nvPr>
        </p:nvSpPr>
        <p:spPr>
          <a:xfrm>
            <a:off x="838200" y="6356350"/>
            <a:ext cx="4114800" cy="365125"/>
          </a:xfrm>
          <a:prstGeom prst="rect">
            <a:avLst/>
          </a:prstGeom>
        </p:spPr>
        <p:txBody>
          <a:bodyPr vert="horz" lIns="91440" tIns="45720" rIns="91440" bIns="45720" rtlCol="0" anchor="ctr"/>
          <a:lstStyle>
            <a:lvl1pPr algn="l">
              <a:defRPr sz="1200">
                <a:solidFill>
                  <a:srgbClr val="A6A8AB"/>
                </a:solidFill>
                <a:latin typeface="+mn-lt"/>
              </a:defRPr>
            </a:lvl1pPr>
          </a:lstStyle>
          <a:p>
            <a:endParaRPr lang="en-US" dirty="0"/>
          </a:p>
        </p:txBody>
      </p:sp>
      <p:sp>
        <p:nvSpPr>
          <p:cNvPr id="6" name="Slide Number Placeholder 5"/>
          <p:cNvSpPr>
            <a:spLocks noGrp="1"/>
          </p:cNvSpPr>
          <p:nvPr>
            <p:ph type="sldNum" sz="quarter" idx="4"/>
          </p:nvPr>
        </p:nvSpPr>
        <p:spPr>
          <a:xfrm>
            <a:off x="10719706" y="6356349"/>
            <a:ext cx="634093" cy="365125"/>
          </a:xfrm>
          <a:prstGeom prst="rect">
            <a:avLst/>
          </a:prstGeom>
        </p:spPr>
        <p:txBody>
          <a:bodyPr vert="horz" lIns="91440" tIns="45720" rIns="91440" bIns="45720" rtlCol="0" anchor="ctr"/>
          <a:lstStyle>
            <a:lvl1pPr algn="r">
              <a:defRPr sz="1200">
                <a:solidFill>
                  <a:schemeClr val="tx1">
                    <a:tint val="75000"/>
                  </a:schemeClr>
                </a:solidFill>
                <a:latin typeface="+mn-lt"/>
              </a:defRPr>
            </a:lvl1pPr>
          </a:lstStyle>
          <a:p>
            <a:fld id="{BCA00117-8613-4583-B7C8-5919512F7D23}" type="slidenum">
              <a:rPr lang="en-US" smtClean="0"/>
              <a:pPr/>
              <a:t>‹#›</a:t>
            </a:fld>
            <a:endParaRPr lang="en-US" dirty="0"/>
          </a:p>
        </p:txBody>
      </p:sp>
      <p:sp>
        <p:nvSpPr>
          <p:cNvPr id="2" name="Title Placeholder 1"/>
          <p:cNvSpPr>
            <a:spLocks noGrp="1"/>
          </p:cNvSpPr>
          <p:nvPr>
            <p:ph type="title"/>
          </p:nvPr>
        </p:nvSpPr>
        <p:spPr>
          <a:xfrm>
            <a:off x="1821873" y="1425401"/>
            <a:ext cx="9531927" cy="1325563"/>
          </a:xfrm>
          <a:prstGeom prst="rect">
            <a:avLst/>
          </a:prstGeom>
        </p:spPr>
        <p:txBody>
          <a:bodyPr vert="horz" lIns="91440" tIns="45720" rIns="91440" bIns="45720" rtlCol="0" anchor="ctr">
            <a:normAutofit/>
          </a:bodyPr>
          <a:lstStyle/>
          <a:p>
            <a:r>
              <a:rPr lang="en-US" dirty="0"/>
              <a:t>Click to edit Master title</a:t>
            </a:r>
          </a:p>
        </p:txBody>
      </p:sp>
      <p:sp>
        <p:nvSpPr>
          <p:cNvPr id="3" name="Text Placeholder 2"/>
          <p:cNvSpPr>
            <a:spLocks noGrp="1"/>
          </p:cNvSpPr>
          <p:nvPr>
            <p:ph type="body" idx="1"/>
          </p:nvPr>
        </p:nvSpPr>
        <p:spPr>
          <a:xfrm>
            <a:off x="1821873" y="2750964"/>
            <a:ext cx="9531927" cy="3485934"/>
          </a:xfrm>
          <a:prstGeom prst="rect">
            <a:avLst/>
          </a:prstGeom>
        </p:spPr>
        <p:txBody>
          <a:bodyPr vert="horz" lIns="91440" tIns="45720" rIns="91440" bIns="45720" rtlCol="0">
            <a:normAutofit/>
          </a:bodyPr>
          <a:lstStyle/>
          <a:p>
            <a:pPr lvl="0"/>
            <a:r>
              <a:rPr lang="en-US" dirty="0"/>
              <a:t>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spTree>
    <p:extLst>
      <p:ext uri="{BB962C8B-B14F-4D97-AF65-F5344CB8AC3E}">
        <p14:creationId xmlns:p14="http://schemas.microsoft.com/office/powerpoint/2010/main" val="579877610"/>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 id="2147483973" r:id="rId13"/>
    <p:sldLayoutId id="2147483974" r:id="rId14"/>
    <p:sldLayoutId id="2147483975" r:id="rId15"/>
    <p:sldLayoutId id="2147483976" r:id="rId16"/>
    <p:sldLayoutId id="2147483977" r:id="rId17"/>
    <p:sldLayoutId id="2147483978" r:id="rId18"/>
    <p:sldLayoutId id="2147483979" r:id="rId19"/>
    <p:sldLayoutId id="2147483980" r:id="rId20"/>
    <p:sldLayoutId id="2147483981" r:id="rId21"/>
    <p:sldLayoutId id="2147483982" r:id="rId22"/>
    <p:sldLayoutId id="2147483983" r:id="rId23"/>
    <p:sldLayoutId id="2147483984" r:id="rId24"/>
    <p:sldLayoutId id="2147483985" r:id="rId25"/>
    <p:sldLayoutId id="2147483986" r:id="rId26"/>
    <p:sldLayoutId id="2147483987" r:id="rId27"/>
    <p:sldLayoutId id="2147483988" r:id="rId28"/>
    <p:sldLayoutId id="2147483989" r:id="rId29"/>
    <p:sldLayoutId id="2147483990" r:id="rId30"/>
    <p:sldLayoutId id="2147483991" r:id="rId31"/>
    <p:sldLayoutId id="2147483992" r:id="rId32"/>
    <p:sldLayoutId id="2147483993" r:id="rId33"/>
    <p:sldLayoutId id="2147483994" r:id="rId34"/>
    <p:sldLayoutId id="2147483995" r:id="rId35"/>
    <p:sldLayoutId id="2147483996" r:id="rId36"/>
    <p:sldLayoutId id="2147483997" r:id="rId37"/>
    <p:sldLayoutId id="2147483998" r:id="rId38"/>
    <p:sldLayoutId id="2147483999" r:id="rId39"/>
    <p:sldLayoutId id="2147484000" r:id="rId40"/>
    <p:sldLayoutId id="2147484001" r:id="rId41"/>
    <p:sldLayoutId id="2147484002" r:id="rId42"/>
    <p:sldLayoutId id="2147484003" r:id="rId43"/>
    <p:sldLayoutId id="2147484004" r:id="rId44"/>
    <p:sldLayoutId id="2147484005" r:id="rId4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b="1" i="0" kern="1200" spc="-50" baseline="0">
          <a:solidFill>
            <a:srgbClr val="DC1E34"/>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DC3220"/>
        </a:buClr>
        <a:buSzPct val="80000"/>
        <a:buFontTx/>
        <a:buBlip>
          <a:blip r:embed="rId48"/>
        </a:buBlip>
        <a:defRPr sz="2400" kern="1200" spc="-50" baseline="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rgbClr val="DC3220"/>
        </a:buClr>
        <a:buSzPct val="80000"/>
        <a:buFontTx/>
        <a:buBlip>
          <a:blip r:embed="rId48"/>
        </a:buBlip>
        <a:defRPr sz="2000" b="0" i="0" kern="1200" spc="-50" baseline="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Clr>
          <a:srgbClr val="DC3220"/>
        </a:buClr>
        <a:buSzPct val="80000"/>
        <a:buFontTx/>
        <a:buBlip>
          <a:blip r:embed="rId48"/>
        </a:buBlip>
        <a:defRPr sz="1800" kern="1200" spc="-5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Clr>
          <a:srgbClr val="DC3220"/>
        </a:buClr>
        <a:buSzPct val="80000"/>
        <a:buFontTx/>
        <a:buBlip>
          <a:blip r:embed="rId48"/>
        </a:buBlip>
        <a:defRPr sz="1600" kern="1200" spc="-5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Clr>
          <a:srgbClr val="DC3220"/>
        </a:buClr>
        <a:buSzPct val="80000"/>
        <a:buFontTx/>
        <a:buBlip>
          <a:blip r:embed="rId48"/>
        </a:buBlip>
        <a:defRPr sz="1600" kern="1200" spc="-5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3.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Layout" Target="../slideLayouts/slideLayout5.xml"/><Relationship Id="rId4" Type="http://schemas.openxmlformats.org/officeDocument/2006/relationships/image" Target="../media/image21.svg"/></Relationships>
</file>

<file path=ppt/slides/_rels/slide2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0.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68.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jp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8.jpe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1.pn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2.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water, curtain, sunset, city&#10;&#10;Description automatically generated">
            <a:extLst>
              <a:ext uri="{FF2B5EF4-FFF2-40B4-BE49-F238E27FC236}">
                <a16:creationId xmlns:a16="http://schemas.microsoft.com/office/drawing/2014/main" id="{4E6094E6-165E-4140-B418-EE59AFC1DF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3358" y="-178349"/>
            <a:ext cx="9587126" cy="7190345"/>
          </a:xfrm>
          <a:prstGeom prst="rect">
            <a:avLst/>
          </a:prstGeom>
        </p:spPr>
      </p:pic>
      <p:sp>
        <p:nvSpPr>
          <p:cNvPr id="44" name="Freeform 43">
            <a:extLst>
              <a:ext uri="{FF2B5EF4-FFF2-40B4-BE49-F238E27FC236}">
                <a16:creationId xmlns:a16="http://schemas.microsoft.com/office/drawing/2014/main" id="{461F5859-8A37-FA49-BFC7-9D8C4480D84A}"/>
              </a:ext>
            </a:extLst>
          </p:cNvPr>
          <p:cNvSpPr/>
          <p:nvPr/>
        </p:nvSpPr>
        <p:spPr>
          <a:xfrm>
            <a:off x="0" y="-171000"/>
            <a:ext cx="8781142" cy="7200000"/>
          </a:xfrm>
          <a:custGeom>
            <a:avLst/>
            <a:gdLst>
              <a:gd name="connsiteX0" fmla="*/ 6894285 w 8766628"/>
              <a:gd name="connsiteY0" fmla="*/ 0 h 6937828"/>
              <a:gd name="connsiteX1" fmla="*/ 8766628 w 8766628"/>
              <a:gd name="connsiteY1" fmla="*/ 6937828 h 6937828"/>
              <a:gd name="connsiteX2" fmla="*/ 0 w 8766628"/>
              <a:gd name="connsiteY2" fmla="*/ 6937828 h 6937828"/>
              <a:gd name="connsiteX3" fmla="*/ 0 w 8766628"/>
              <a:gd name="connsiteY3" fmla="*/ 29028 h 6937828"/>
              <a:gd name="connsiteX4" fmla="*/ 6894285 w 8766628"/>
              <a:gd name="connsiteY4" fmla="*/ 0 h 6937828"/>
              <a:gd name="connsiteX0" fmla="*/ 6908799 w 8781142"/>
              <a:gd name="connsiteY0" fmla="*/ 14515 h 6952343"/>
              <a:gd name="connsiteX1" fmla="*/ 8781142 w 8781142"/>
              <a:gd name="connsiteY1" fmla="*/ 6952343 h 6952343"/>
              <a:gd name="connsiteX2" fmla="*/ 14514 w 8781142"/>
              <a:gd name="connsiteY2" fmla="*/ 6952343 h 6952343"/>
              <a:gd name="connsiteX3" fmla="*/ 0 w 8781142"/>
              <a:gd name="connsiteY3" fmla="*/ 0 h 6952343"/>
              <a:gd name="connsiteX4" fmla="*/ 6908799 w 8781142"/>
              <a:gd name="connsiteY4" fmla="*/ 14515 h 695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81142" h="6952343">
                <a:moveTo>
                  <a:pt x="6908799" y="14515"/>
                </a:moveTo>
                <a:lnTo>
                  <a:pt x="8781142" y="6952343"/>
                </a:lnTo>
                <a:lnTo>
                  <a:pt x="14514" y="6952343"/>
                </a:lnTo>
                <a:lnTo>
                  <a:pt x="0" y="0"/>
                </a:lnTo>
                <a:lnTo>
                  <a:pt x="6908799" y="14515"/>
                </a:lnTo>
                <a:close/>
              </a:path>
            </a:pathLst>
          </a:custGeom>
          <a:gradFill flip="none" rotWithShape="1">
            <a:gsLst>
              <a:gs pos="37000">
                <a:schemeClr val="tx1">
                  <a:lumMod val="75000"/>
                </a:schemeClr>
              </a:gs>
              <a:gs pos="0">
                <a:schemeClr val="bg2">
                  <a:lumMod val="25000"/>
                </a:schemeClr>
              </a:gs>
              <a:gs pos="74000">
                <a:schemeClr val="tx2">
                  <a:lumMod val="75000"/>
                </a:schemeClr>
              </a:gs>
              <a:gs pos="83000">
                <a:schemeClr val="tx2">
                  <a:lumMod val="75000"/>
                </a:schemeClr>
              </a:gs>
              <a:gs pos="100000">
                <a:schemeClr val="tx2">
                  <a:lumMod val="5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4A5267"/>
              </a:solidFill>
            </a:endParaRPr>
          </a:p>
        </p:txBody>
      </p:sp>
      <p:pic>
        <p:nvPicPr>
          <p:cNvPr id="16" name="Graphic 15">
            <a:extLst>
              <a:ext uri="{FF2B5EF4-FFF2-40B4-BE49-F238E27FC236}">
                <a16:creationId xmlns:a16="http://schemas.microsoft.com/office/drawing/2014/main" id="{7A7A699D-1E04-B044-A09E-39198BBDC770}"/>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15350" y="6305029"/>
            <a:ext cx="1290495" cy="109364"/>
          </a:xfrm>
          <a:prstGeom prst="rect">
            <a:avLst/>
          </a:prstGeom>
        </p:spPr>
      </p:pic>
      <p:cxnSp>
        <p:nvCxnSpPr>
          <p:cNvPr id="17" name="Straight Connector 16">
            <a:extLst>
              <a:ext uri="{FF2B5EF4-FFF2-40B4-BE49-F238E27FC236}">
                <a16:creationId xmlns:a16="http://schemas.microsoft.com/office/drawing/2014/main" id="{9653A3DE-15CA-1D41-A2DC-E22388530091}"/>
              </a:ext>
            </a:extLst>
          </p:cNvPr>
          <p:cNvCxnSpPr>
            <a:cxnSpLocks/>
          </p:cNvCxnSpPr>
          <p:nvPr/>
        </p:nvCxnSpPr>
        <p:spPr>
          <a:xfrm>
            <a:off x="351327" y="6178826"/>
            <a:ext cx="0" cy="361771"/>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6F9947F-E493-8841-97EB-BE671763D137}"/>
              </a:ext>
            </a:extLst>
          </p:cNvPr>
          <p:cNvSpPr txBox="1"/>
          <p:nvPr/>
        </p:nvSpPr>
        <p:spPr>
          <a:xfrm>
            <a:off x="549370" y="2252753"/>
            <a:ext cx="5748305" cy="1200329"/>
          </a:xfrm>
          <a:prstGeom prst="rect">
            <a:avLst/>
          </a:prstGeom>
          <a:noFill/>
        </p:spPr>
        <p:txBody>
          <a:bodyPr wrap="none" rtlCol="0">
            <a:spAutoFit/>
          </a:bodyPr>
          <a:lstStyle/>
          <a:p>
            <a:pPr algn="ctr"/>
            <a:r>
              <a:rPr lang="en-US" sz="3600" dirty="0">
                <a:solidFill>
                  <a:srgbClr val="FFFFFF"/>
                </a:solidFill>
                <a:latin typeface="Core Sans M 45" panose="020F0503030302020204" pitchFamily="34" charset="0"/>
              </a:rPr>
              <a:t>Mapping MITRE ATT&amp;CK®</a:t>
            </a:r>
          </a:p>
          <a:p>
            <a:pPr algn="ctr"/>
            <a:r>
              <a:rPr lang="en-US" sz="3600" dirty="0">
                <a:solidFill>
                  <a:srgbClr val="FFFFFF"/>
                </a:solidFill>
                <a:latin typeface="Core Sans M 45" panose="020F0503030302020204" pitchFamily="34" charset="0"/>
              </a:rPr>
              <a:t>to the PCI DSS </a:t>
            </a:r>
            <a:endParaRPr lang="en-US" sz="3600" dirty="0">
              <a:solidFill>
                <a:schemeClr val="bg1"/>
              </a:solidFill>
              <a:latin typeface="Core Sans M 45" panose="020F0503030302020204" pitchFamily="34" charset="0"/>
            </a:endParaRPr>
          </a:p>
        </p:txBody>
      </p:sp>
      <p:cxnSp>
        <p:nvCxnSpPr>
          <p:cNvPr id="23" name="Straight Connector 22">
            <a:extLst>
              <a:ext uri="{FF2B5EF4-FFF2-40B4-BE49-F238E27FC236}">
                <a16:creationId xmlns:a16="http://schemas.microsoft.com/office/drawing/2014/main" id="{5DC0BEFA-5C57-6E42-B2CE-85B98C33FB1F}"/>
              </a:ext>
            </a:extLst>
          </p:cNvPr>
          <p:cNvCxnSpPr>
            <a:cxnSpLocks/>
          </p:cNvCxnSpPr>
          <p:nvPr/>
        </p:nvCxnSpPr>
        <p:spPr>
          <a:xfrm>
            <a:off x="1146110" y="4050067"/>
            <a:ext cx="523876" cy="0"/>
          </a:xfrm>
          <a:prstGeom prst="line">
            <a:avLst/>
          </a:prstGeom>
          <a:ln w="22225">
            <a:solidFill>
              <a:srgbClr val="FFFFFF"/>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417F6F4-84AC-DA45-962C-3470CBD8DF54}"/>
              </a:ext>
            </a:extLst>
          </p:cNvPr>
          <p:cNvSpPr txBox="1"/>
          <p:nvPr/>
        </p:nvSpPr>
        <p:spPr>
          <a:xfrm>
            <a:off x="556037" y="4753319"/>
            <a:ext cx="5580650" cy="954107"/>
          </a:xfrm>
          <a:prstGeom prst="rect">
            <a:avLst/>
          </a:prstGeom>
          <a:noFill/>
        </p:spPr>
        <p:txBody>
          <a:bodyPr wrap="square" rtlCol="0">
            <a:spAutoFit/>
          </a:bodyPr>
          <a:lstStyle/>
          <a:p>
            <a:r>
              <a:rPr lang="en-CA" sz="2800" dirty="0">
                <a:solidFill>
                  <a:srgbClr val="FFFFFF"/>
                </a:solidFill>
                <a:latin typeface="Core Sans M 55 Medium" panose="020F0603030302020204" pitchFamily="34" charset="0"/>
              </a:rPr>
              <a:t>Jeff Man</a:t>
            </a:r>
          </a:p>
          <a:p>
            <a:r>
              <a:rPr lang="en-CA" sz="2800" dirty="0">
                <a:solidFill>
                  <a:srgbClr val="FFFFFF"/>
                </a:solidFill>
                <a:latin typeface="Core Sans M 35 Light" panose="020F0303030302020204" pitchFamily="34" charset="0"/>
              </a:rPr>
              <a:t>Information Security Evangelist</a:t>
            </a:r>
          </a:p>
        </p:txBody>
      </p:sp>
      <p:pic>
        <p:nvPicPr>
          <p:cNvPr id="72" name="Graphic 71">
            <a:extLst>
              <a:ext uri="{FF2B5EF4-FFF2-40B4-BE49-F238E27FC236}">
                <a16:creationId xmlns:a16="http://schemas.microsoft.com/office/drawing/2014/main" id="{E319BD21-4E2F-C74F-9656-CD11A6D45D0D}"/>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22439" y="321138"/>
            <a:ext cx="1884326" cy="406202"/>
          </a:xfrm>
          <a:prstGeom prst="rect">
            <a:avLst/>
          </a:prstGeom>
        </p:spPr>
      </p:pic>
      <p:sp>
        <p:nvSpPr>
          <p:cNvPr id="5" name="Picture Placeholder 4">
            <a:extLst>
              <a:ext uri="{FF2B5EF4-FFF2-40B4-BE49-F238E27FC236}">
                <a16:creationId xmlns:a16="http://schemas.microsoft.com/office/drawing/2014/main" id="{73B01852-5B4B-4340-80E1-25D9F46601CC}"/>
              </a:ext>
            </a:extLst>
          </p:cNvPr>
          <p:cNvSpPr>
            <a:spLocks noGrp="1"/>
          </p:cNvSpPr>
          <p:nvPr>
            <p:ph type="pic" sz="quarter" idx="10"/>
          </p:nvPr>
        </p:nvSpPr>
        <p:spPr>
          <a:xfrm>
            <a:off x="6864361" y="-91857"/>
            <a:ext cx="3657653" cy="7041714"/>
          </a:xfrm>
        </p:spPr>
      </p:sp>
    </p:spTree>
    <p:extLst>
      <p:ext uri="{BB962C8B-B14F-4D97-AF65-F5344CB8AC3E}">
        <p14:creationId xmlns:p14="http://schemas.microsoft.com/office/powerpoint/2010/main" val="4111792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2467" y="1078308"/>
            <a:ext cx="4959350" cy="949276"/>
          </a:xfrm>
        </p:spPr>
        <p:txBody>
          <a:bodyPr/>
          <a:lstStyle/>
          <a:p>
            <a:pPr algn="ctr"/>
            <a:r>
              <a:rPr lang="en-US" dirty="0"/>
              <a:t>RISK</a:t>
            </a:r>
          </a:p>
        </p:txBody>
      </p:sp>
      <p:sp>
        <p:nvSpPr>
          <p:cNvPr id="4" name="Text Placeholder 3">
            <a:extLst>
              <a:ext uri="{FF2B5EF4-FFF2-40B4-BE49-F238E27FC236}">
                <a16:creationId xmlns:a16="http://schemas.microsoft.com/office/drawing/2014/main" id="{92A1FDCF-F2D7-42FA-A72D-97C8CCF44531}"/>
              </a:ext>
            </a:extLst>
          </p:cNvPr>
          <p:cNvSpPr>
            <a:spLocks noGrp="1"/>
          </p:cNvSpPr>
          <p:nvPr>
            <p:ph type="body" idx="1"/>
          </p:nvPr>
        </p:nvSpPr>
        <p:spPr>
          <a:xfrm>
            <a:off x="944217" y="2286000"/>
            <a:ext cx="10465905" cy="4184375"/>
          </a:xfrm>
        </p:spPr>
        <p:txBody>
          <a:bodyPr>
            <a:normAutofit/>
          </a:bodyPr>
          <a:lstStyle/>
          <a:p>
            <a:r>
              <a:rPr lang="en-US" sz="3600" dirty="0"/>
              <a:t>Possibility that a particular threat will adversely impact an information system by exploiting a particular vulnerability.</a:t>
            </a:r>
          </a:p>
        </p:txBody>
      </p:sp>
      <p:pic>
        <p:nvPicPr>
          <p:cNvPr id="5" name="Picture 4">
            <a:extLst>
              <a:ext uri="{FF2B5EF4-FFF2-40B4-BE49-F238E27FC236}">
                <a16:creationId xmlns:a16="http://schemas.microsoft.com/office/drawing/2014/main" id="{42F922E4-11E8-4849-9744-BA0C7B0E29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spTree>
    <p:extLst>
      <p:ext uri="{BB962C8B-B14F-4D97-AF65-F5344CB8AC3E}">
        <p14:creationId xmlns:p14="http://schemas.microsoft.com/office/powerpoint/2010/main" val="188093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1885" y="1058430"/>
            <a:ext cx="4959350" cy="949276"/>
          </a:xfrm>
        </p:spPr>
        <p:txBody>
          <a:bodyPr/>
          <a:lstStyle/>
          <a:p>
            <a:r>
              <a:rPr lang="en-US" dirty="0"/>
              <a:t>THREAT</a:t>
            </a:r>
          </a:p>
        </p:txBody>
      </p:sp>
      <p:sp>
        <p:nvSpPr>
          <p:cNvPr id="4" name="Text Placeholder 3">
            <a:extLst>
              <a:ext uri="{FF2B5EF4-FFF2-40B4-BE49-F238E27FC236}">
                <a16:creationId xmlns:a16="http://schemas.microsoft.com/office/drawing/2014/main" id="{92A1FDCF-F2D7-42FA-A72D-97C8CCF44531}"/>
              </a:ext>
            </a:extLst>
          </p:cNvPr>
          <p:cNvSpPr>
            <a:spLocks noGrp="1"/>
          </p:cNvSpPr>
          <p:nvPr>
            <p:ph type="body" idx="1"/>
          </p:nvPr>
        </p:nvSpPr>
        <p:spPr>
          <a:xfrm>
            <a:off x="765313" y="2295941"/>
            <a:ext cx="10661651" cy="3867352"/>
          </a:xfrm>
        </p:spPr>
        <p:txBody>
          <a:bodyPr>
            <a:normAutofit fontScale="92500"/>
          </a:bodyPr>
          <a:lstStyle/>
          <a:p>
            <a:r>
              <a:rPr lang="en-US" sz="3600" dirty="0"/>
              <a:t>Any circumstance or event with the potential to adversely impact an information system through unauthorized access, destruction, disclosure, modification of data, and/or denial of service.</a:t>
            </a:r>
          </a:p>
          <a:p>
            <a:pPr algn="r"/>
            <a:endParaRPr lang="en-US" sz="3200" dirty="0"/>
          </a:p>
          <a:p>
            <a:pPr algn="r"/>
            <a:endParaRPr lang="en-US" sz="3200" dirty="0"/>
          </a:p>
          <a:p>
            <a:pPr marL="342900" indent="-342900" algn="r">
              <a:buFontTx/>
              <a:buChar char="-"/>
            </a:pPr>
            <a:r>
              <a:rPr lang="en-US" b="1" dirty="0"/>
              <a:t>National Information Systems Security (INFOSEC) Glossary</a:t>
            </a:r>
          </a:p>
          <a:p>
            <a:pPr marL="457200" indent="-457200" algn="r">
              <a:buFontTx/>
              <a:buChar char="-"/>
            </a:pPr>
            <a:endParaRPr lang="en-US" sz="3200" dirty="0"/>
          </a:p>
        </p:txBody>
      </p:sp>
      <p:pic>
        <p:nvPicPr>
          <p:cNvPr id="5" name="Picture 4">
            <a:extLst>
              <a:ext uri="{FF2B5EF4-FFF2-40B4-BE49-F238E27FC236}">
                <a16:creationId xmlns:a16="http://schemas.microsoft.com/office/drawing/2014/main" id="{BCBBB247-110E-40C9-BD5D-BC32E68C94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spTree>
    <p:extLst>
      <p:ext uri="{BB962C8B-B14F-4D97-AF65-F5344CB8AC3E}">
        <p14:creationId xmlns:p14="http://schemas.microsoft.com/office/powerpoint/2010/main" val="3976890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0826" y="1048491"/>
            <a:ext cx="5930348" cy="949276"/>
          </a:xfrm>
        </p:spPr>
        <p:txBody>
          <a:bodyPr>
            <a:normAutofit fontScale="90000"/>
          </a:bodyPr>
          <a:lstStyle/>
          <a:p>
            <a:pPr algn="ctr"/>
            <a:r>
              <a:rPr lang="en-US" dirty="0"/>
              <a:t>VULNERABILITY</a:t>
            </a:r>
          </a:p>
        </p:txBody>
      </p:sp>
      <p:sp>
        <p:nvSpPr>
          <p:cNvPr id="4" name="Text Placeholder 3">
            <a:extLst>
              <a:ext uri="{FF2B5EF4-FFF2-40B4-BE49-F238E27FC236}">
                <a16:creationId xmlns:a16="http://schemas.microsoft.com/office/drawing/2014/main" id="{92A1FDCF-F2D7-42FA-A72D-97C8CCF44531}"/>
              </a:ext>
            </a:extLst>
          </p:cNvPr>
          <p:cNvSpPr>
            <a:spLocks noGrp="1"/>
          </p:cNvSpPr>
          <p:nvPr>
            <p:ph type="body" idx="1"/>
          </p:nvPr>
        </p:nvSpPr>
        <p:spPr>
          <a:xfrm>
            <a:off x="864704" y="2633871"/>
            <a:ext cx="10472807" cy="3867352"/>
          </a:xfrm>
        </p:spPr>
        <p:txBody>
          <a:bodyPr>
            <a:normAutofit lnSpcReduction="10000"/>
          </a:bodyPr>
          <a:lstStyle/>
          <a:p>
            <a:r>
              <a:rPr lang="en-US" sz="3600" dirty="0"/>
              <a:t>Weakness in an information system, system security procedures, internal controls, or implementation that could be exploited.</a:t>
            </a:r>
          </a:p>
          <a:p>
            <a:endParaRPr lang="en-US" sz="3200" dirty="0"/>
          </a:p>
          <a:p>
            <a:endParaRPr lang="en-US" sz="3200" dirty="0"/>
          </a:p>
          <a:p>
            <a:endParaRPr lang="en-US" sz="3200" dirty="0"/>
          </a:p>
          <a:p>
            <a:pPr marL="342900" indent="-342900" algn="r">
              <a:buFontTx/>
              <a:buChar char="-"/>
            </a:pPr>
            <a:r>
              <a:rPr lang="en-US" b="1" dirty="0"/>
              <a:t>National Information Systems Security (INFOSEC) Glossary</a:t>
            </a:r>
          </a:p>
          <a:p>
            <a:pPr marL="342900" indent="-342900">
              <a:buFont typeface="Arial" panose="020B0604020202020204" pitchFamily="34" charset="0"/>
              <a:buChar char="•"/>
            </a:pPr>
            <a:endParaRPr lang="en-US" sz="3200" dirty="0"/>
          </a:p>
          <a:p>
            <a:endParaRPr lang="en-US" sz="3200" dirty="0"/>
          </a:p>
        </p:txBody>
      </p:sp>
      <p:pic>
        <p:nvPicPr>
          <p:cNvPr id="5" name="Picture 4">
            <a:extLst>
              <a:ext uri="{FF2B5EF4-FFF2-40B4-BE49-F238E27FC236}">
                <a16:creationId xmlns:a16="http://schemas.microsoft.com/office/drawing/2014/main" id="{C2378402-1E11-4568-AD90-00485F5A04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spTree>
    <p:extLst>
      <p:ext uri="{BB962C8B-B14F-4D97-AF65-F5344CB8AC3E}">
        <p14:creationId xmlns:p14="http://schemas.microsoft.com/office/powerpoint/2010/main" val="879239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6365" y="1068369"/>
            <a:ext cx="7414592" cy="949276"/>
          </a:xfrm>
        </p:spPr>
        <p:txBody>
          <a:bodyPr>
            <a:normAutofit/>
          </a:bodyPr>
          <a:lstStyle/>
          <a:p>
            <a:pPr algn="ctr"/>
            <a:r>
              <a:rPr lang="en-US" dirty="0"/>
              <a:t>COUNTERMEASURE</a:t>
            </a:r>
          </a:p>
        </p:txBody>
      </p:sp>
      <p:sp>
        <p:nvSpPr>
          <p:cNvPr id="4" name="Text Placeholder 3">
            <a:extLst>
              <a:ext uri="{FF2B5EF4-FFF2-40B4-BE49-F238E27FC236}">
                <a16:creationId xmlns:a16="http://schemas.microsoft.com/office/drawing/2014/main" id="{92A1FDCF-F2D7-42FA-A72D-97C8CCF44531}"/>
              </a:ext>
            </a:extLst>
          </p:cNvPr>
          <p:cNvSpPr>
            <a:spLocks noGrp="1"/>
          </p:cNvSpPr>
          <p:nvPr>
            <p:ph type="body" idx="1"/>
          </p:nvPr>
        </p:nvSpPr>
        <p:spPr>
          <a:xfrm>
            <a:off x="993913" y="2494722"/>
            <a:ext cx="10353537" cy="3648692"/>
          </a:xfrm>
        </p:spPr>
        <p:txBody>
          <a:bodyPr>
            <a:normAutofit fontScale="85000" lnSpcReduction="10000"/>
          </a:bodyPr>
          <a:lstStyle/>
          <a:p>
            <a:r>
              <a:rPr lang="en-US" sz="3900" dirty="0"/>
              <a:t>Action, device, procedure, technique, or other</a:t>
            </a:r>
          </a:p>
          <a:p>
            <a:r>
              <a:rPr lang="en-US" sz="3900" dirty="0"/>
              <a:t>measure that reduces the vulnerability of an information system.</a:t>
            </a:r>
          </a:p>
          <a:p>
            <a:endParaRPr lang="en-US" sz="3200" dirty="0"/>
          </a:p>
          <a:p>
            <a:endParaRPr lang="en-US" sz="3200" dirty="0"/>
          </a:p>
          <a:p>
            <a:endParaRPr lang="en-US" sz="3200" dirty="0"/>
          </a:p>
          <a:p>
            <a:endParaRPr lang="en-US" sz="3200" dirty="0"/>
          </a:p>
          <a:p>
            <a:pPr marL="342900" indent="-342900" algn="r">
              <a:buFont typeface="Arial" panose="020B0604020202020204" pitchFamily="34" charset="0"/>
              <a:buChar char="•"/>
            </a:pPr>
            <a:r>
              <a:rPr lang="en-US" b="1" dirty="0"/>
              <a:t>National Information Systems Security (INFOSEC) Glossary</a:t>
            </a:r>
          </a:p>
          <a:p>
            <a:pPr marL="342900" indent="-342900">
              <a:buFont typeface="Arial" panose="020B0604020202020204" pitchFamily="34" charset="0"/>
              <a:buChar char="•"/>
            </a:pPr>
            <a:endParaRPr lang="en-US" sz="3200" dirty="0"/>
          </a:p>
          <a:p>
            <a:endParaRPr lang="en-US" sz="3200" dirty="0"/>
          </a:p>
        </p:txBody>
      </p:sp>
      <p:pic>
        <p:nvPicPr>
          <p:cNvPr id="5" name="Picture 4">
            <a:extLst>
              <a:ext uri="{FF2B5EF4-FFF2-40B4-BE49-F238E27FC236}">
                <a16:creationId xmlns:a16="http://schemas.microsoft.com/office/drawing/2014/main" id="{98F5ED53-8ACD-4225-A5F6-2B7B689AA3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spTree>
    <p:extLst>
      <p:ext uri="{BB962C8B-B14F-4D97-AF65-F5344CB8AC3E}">
        <p14:creationId xmlns:p14="http://schemas.microsoft.com/office/powerpoint/2010/main" val="2426557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821873" y="1425401"/>
            <a:ext cx="953192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i="0" kern="1200" spc="-50" baseline="0">
                <a:solidFill>
                  <a:srgbClr val="DC1E34"/>
                </a:solidFill>
                <a:latin typeface="+mj-lt"/>
                <a:ea typeface="+mj-ea"/>
                <a:cs typeface="+mj-cs"/>
              </a:defRPr>
            </a:lvl1pPr>
          </a:lstStyle>
          <a:p>
            <a:pPr algn="ctr"/>
            <a:r>
              <a:rPr lang="en-US"/>
              <a:t>Click to edit Master title</a:t>
            </a:r>
            <a:endParaRPr lang="en-US" dirty="0">
              <a:solidFill>
                <a:schemeClr val="accent1">
                  <a:lumMod val="50000"/>
                </a:schemeClr>
              </a:solidFill>
            </a:endParaRPr>
          </a:p>
        </p:txBody>
      </p:sp>
      <p:pic>
        <p:nvPicPr>
          <p:cNvPr id="5" name="Picture 4" descr="A picture containing clock, object, monitor, dark&#10;&#10;Description automatically generated">
            <a:extLst>
              <a:ext uri="{FF2B5EF4-FFF2-40B4-BE49-F238E27FC236}">
                <a16:creationId xmlns:a16="http://schemas.microsoft.com/office/drawing/2014/main" id="{A314B4A4-359A-4E31-B125-E23777CFF0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399" y="0"/>
            <a:ext cx="14360701" cy="7070651"/>
          </a:xfrm>
          <a:prstGeom prst="rect">
            <a:avLst/>
          </a:prstGeom>
        </p:spPr>
      </p:pic>
    </p:spTree>
    <p:extLst>
      <p:ext uri="{BB962C8B-B14F-4D97-AF65-F5344CB8AC3E}">
        <p14:creationId xmlns:p14="http://schemas.microsoft.com/office/powerpoint/2010/main" val="67292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B0976-51F0-407C-8A3E-162D5B3F2DC6}"/>
              </a:ext>
            </a:extLst>
          </p:cNvPr>
          <p:cNvSpPr>
            <a:spLocks noGrp="1"/>
          </p:cNvSpPr>
          <p:nvPr>
            <p:ph type="title"/>
          </p:nvPr>
        </p:nvSpPr>
        <p:spPr>
          <a:xfrm>
            <a:off x="831849" y="2847473"/>
            <a:ext cx="11182942" cy="2085449"/>
          </a:xfrm>
        </p:spPr>
        <p:txBody>
          <a:bodyPr>
            <a:normAutofit/>
          </a:bodyPr>
          <a:lstStyle/>
          <a:p>
            <a:r>
              <a:rPr lang="en-US" dirty="0"/>
              <a:t>MITRE ATT&amp;CK</a:t>
            </a:r>
            <a:r>
              <a:rPr lang="en-US" baseline="30000" dirty="0"/>
              <a:t>® </a:t>
            </a:r>
            <a:r>
              <a:rPr lang="en-US" sz="4900" dirty="0">
                <a:solidFill>
                  <a:srgbClr val="FFFFFF"/>
                </a:solidFill>
              </a:rPr>
              <a:t>FRAMEWORK </a:t>
            </a:r>
            <a:endParaRPr lang="en-US" baseline="30000" dirty="0"/>
          </a:p>
        </p:txBody>
      </p:sp>
      <p:sp>
        <p:nvSpPr>
          <p:cNvPr id="3" name="Text Placeholder 2">
            <a:extLst>
              <a:ext uri="{FF2B5EF4-FFF2-40B4-BE49-F238E27FC236}">
                <a16:creationId xmlns:a16="http://schemas.microsoft.com/office/drawing/2014/main" id="{E01B3A89-92E0-471A-B0ED-419339199A09}"/>
              </a:ext>
            </a:extLst>
          </p:cNvPr>
          <p:cNvSpPr>
            <a:spLocks noGrp="1"/>
          </p:cNvSpPr>
          <p:nvPr>
            <p:ph type="body" idx="1"/>
          </p:nvPr>
        </p:nvSpPr>
        <p:spPr/>
        <p:txBody>
          <a:bodyPr/>
          <a:lstStyle/>
          <a:p>
            <a:r>
              <a:rPr lang="en-US" dirty="0"/>
              <a:t>A BRIEF INTRODUCTION</a:t>
            </a:r>
          </a:p>
        </p:txBody>
      </p:sp>
      <p:pic>
        <p:nvPicPr>
          <p:cNvPr id="5" name="Picture 4" descr="A picture containing plate&#10;&#10;Description automatically generated">
            <a:extLst>
              <a:ext uri="{FF2B5EF4-FFF2-40B4-BE49-F238E27FC236}">
                <a16:creationId xmlns:a16="http://schemas.microsoft.com/office/drawing/2014/main" id="{6A338FF6-1352-45AD-9835-2757DD4AA3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8533" y="1972367"/>
            <a:ext cx="8494933" cy="1750212"/>
          </a:xfrm>
          <a:prstGeom prst="rect">
            <a:avLst/>
          </a:prstGeom>
        </p:spPr>
      </p:pic>
      <p:pic>
        <p:nvPicPr>
          <p:cNvPr id="6" name="Picture 5">
            <a:extLst>
              <a:ext uri="{FF2B5EF4-FFF2-40B4-BE49-F238E27FC236}">
                <a16:creationId xmlns:a16="http://schemas.microsoft.com/office/drawing/2014/main" id="{429FCFFB-6407-4635-8C70-C4AD215220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spTree>
    <p:extLst>
      <p:ext uri="{BB962C8B-B14F-4D97-AF65-F5344CB8AC3E}">
        <p14:creationId xmlns:p14="http://schemas.microsoft.com/office/powerpoint/2010/main" val="3805959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99305EB0-78D5-4F86-9AD8-379A91E5FB55}"/>
              </a:ext>
            </a:extLst>
          </p:cNvPr>
          <p:cNvPicPr>
            <a:picLocks noGrp="1" noChangeAspect="1"/>
          </p:cNvPicPr>
          <p:nvPr>
            <p:ph type="pic" idx="10"/>
          </p:nvPr>
        </p:nvPicPr>
        <p:blipFill rotWithShape="1">
          <a:blip r:embed="rId2">
            <a:extLst>
              <a:ext uri="{28A0092B-C50C-407E-A947-70E740481C1C}">
                <a14:useLocalDpi xmlns:a14="http://schemas.microsoft.com/office/drawing/2010/main" val="0"/>
              </a:ext>
            </a:extLst>
          </a:blip>
          <a:stretch/>
        </p:blipFill>
        <p:spPr>
          <a:xfrm>
            <a:off x="1804870" y="1023406"/>
            <a:ext cx="8943206" cy="5388281"/>
          </a:xfrm>
          <a:noFill/>
        </p:spPr>
      </p:pic>
    </p:spTree>
    <p:extLst>
      <p:ext uri="{BB962C8B-B14F-4D97-AF65-F5344CB8AC3E}">
        <p14:creationId xmlns:p14="http://schemas.microsoft.com/office/powerpoint/2010/main" val="2235186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4B396D-6556-499E-8479-0D1BC4D2FCD1}"/>
              </a:ext>
            </a:extLst>
          </p:cNvPr>
          <p:cNvSpPr>
            <a:spLocks noGrp="1"/>
          </p:cNvSpPr>
          <p:nvPr>
            <p:ph type="body" idx="1"/>
          </p:nvPr>
        </p:nvSpPr>
        <p:spPr>
          <a:xfrm>
            <a:off x="1116929" y="989043"/>
            <a:ext cx="10515600" cy="453813"/>
          </a:xfrm>
        </p:spPr>
        <p:txBody>
          <a:bodyPr/>
          <a:lstStyle/>
          <a:p>
            <a:r>
              <a:rPr lang="en-US" dirty="0"/>
              <a:t>What is the MITRE ATT&amp;CK</a:t>
            </a:r>
            <a:r>
              <a:rPr lang="en-US" baseline="30000" dirty="0"/>
              <a:t>® </a:t>
            </a:r>
            <a:r>
              <a:rPr lang="en-US" dirty="0"/>
              <a:t>Framework?</a:t>
            </a:r>
          </a:p>
        </p:txBody>
      </p:sp>
      <p:sp>
        <p:nvSpPr>
          <p:cNvPr id="4" name="TextBox 3">
            <a:extLst>
              <a:ext uri="{FF2B5EF4-FFF2-40B4-BE49-F238E27FC236}">
                <a16:creationId xmlns:a16="http://schemas.microsoft.com/office/drawing/2014/main" id="{9E33299A-5388-434C-AD90-F96FEDA90892}"/>
              </a:ext>
            </a:extLst>
          </p:cNvPr>
          <p:cNvSpPr txBox="1"/>
          <p:nvPr/>
        </p:nvSpPr>
        <p:spPr>
          <a:xfrm>
            <a:off x="250259" y="2604017"/>
            <a:ext cx="8368454" cy="707886"/>
          </a:xfrm>
          <a:prstGeom prst="rect">
            <a:avLst/>
          </a:prstGeom>
          <a:noFill/>
          <a:ln>
            <a:solidFill>
              <a:schemeClr val="bg1"/>
            </a:solidFill>
          </a:ln>
        </p:spPr>
        <p:txBody>
          <a:bodyPr wrap="square" rtlCol="0">
            <a:spAutoFit/>
          </a:bodyPr>
          <a:lstStyle/>
          <a:p>
            <a:r>
              <a:rPr lang="en-US" sz="2000" dirty="0">
                <a:solidFill>
                  <a:schemeClr val="bg1"/>
                </a:solidFill>
              </a:rPr>
              <a:t>ATT&amp;CK is an acronym for Adversarial Tactics, Techniques, and Common Knowledge, is a knowledge base of adversary tactics and techniques – Rapid7</a:t>
            </a:r>
          </a:p>
        </p:txBody>
      </p:sp>
      <p:sp>
        <p:nvSpPr>
          <p:cNvPr id="5" name="TextBox 4">
            <a:extLst>
              <a:ext uri="{FF2B5EF4-FFF2-40B4-BE49-F238E27FC236}">
                <a16:creationId xmlns:a16="http://schemas.microsoft.com/office/drawing/2014/main" id="{2FCDB574-9699-4350-B1B8-3B022C04F4F1}"/>
              </a:ext>
            </a:extLst>
          </p:cNvPr>
          <p:cNvSpPr txBox="1"/>
          <p:nvPr/>
        </p:nvSpPr>
        <p:spPr>
          <a:xfrm>
            <a:off x="675512" y="1860591"/>
            <a:ext cx="10957017" cy="400110"/>
          </a:xfrm>
          <a:prstGeom prst="rect">
            <a:avLst/>
          </a:prstGeom>
          <a:noFill/>
          <a:ln>
            <a:solidFill>
              <a:schemeClr val="bg1"/>
            </a:solidFill>
          </a:ln>
        </p:spPr>
        <p:txBody>
          <a:bodyPr wrap="square" rtlCol="0">
            <a:spAutoFit/>
          </a:bodyPr>
          <a:lstStyle/>
          <a:p>
            <a:pPr algn="r"/>
            <a:r>
              <a:rPr lang="en-US" sz="2000" dirty="0">
                <a:solidFill>
                  <a:schemeClr val="bg1"/>
                </a:solidFill>
              </a:rPr>
              <a:t> a way to describe and categorize adversarial behaviors based on real-world observations = </a:t>
            </a:r>
            <a:r>
              <a:rPr lang="en-US" sz="2000" dirty="0" err="1">
                <a:solidFill>
                  <a:schemeClr val="bg1"/>
                </a:solidFill>
              </a:rPr>
              <a:t>Anomali</a:t>
            </a:r>
            <a:endParaRPr lang="en-US" sz="2000" dirty="0">
              <a:solidFill>
                <a:schemeClr val="bg1"/>
              </a:solidFill>
            </a:endParaRPr>
          </a:p>
        </p:txBody>
      </p:sp>
      <p:sp>
        <p:nvSpPr>
          <p:cNvPr id="12" name="TextBox 11">
            <a:extLst>
              <a:ext uri="{FF2B5EF4-FFF2-40B4-BE49-F238E27FC236}">
                <a16:creationId xmlns:a16="http://schemas.microsoft.com/office/drawing/2014/main" id="{FDDADAB7-FCD9-43CA-A4B7-93A8823CA10D}"/>
              </a:ext>
            </a:extLst>
          </p:cNvPr>
          <p:cNvSpPr txBox="1"/>
          <p:nvPr/>
        </p:nvSpPr>
        <p:spPr>
          <a:xfrm>
            <a:off x="2907748" y="3495146"/>
            <a:ext cx="8623515" cy="707886"/>
          </a:xfrm>
          <a:prstGeom prst="rect">
            <a:avLst/>
          </a:prstGeom>
          <a:noFill/>
          <a:ln>
            <a:solidFill>
              <a:schemeClr val="bg1"/>
            </a:solidFill>
          </a:ln>
        </p:spPr>
        <p:txBody>
          <a:bodyPr wrap="square" rtlCol="0">
            <a:spAutoFit/>
          </a:bodyPr>
          <a:lstStyle/>
          <a:p>
            <a:pPr algn="r"/>
            <a:r>
              <a:rPr lang="en-US" sz="2000" dirty="0">
                <a:solidFill>
                  <a:schemeClr val="bg1"/>
                </a:solidFill>
              </a:rPr>
              <a:t>It is a curated knowledge base of 11 tactics and hundreds of techniques that attackers can leverage when compromising enterprises - Tripwire</a:t>
            </a:r>
          </a:p>
        </p:txBody>
      </p:sp>
      <p:sp>
        <p:nvSpPr>
          <p:cNvPr id="13" name="TextBox 12">
            <a:extLst>
              <a:ext uri="{FF2B5EF4-FFF2-40B4-BE49-F238E27FC236}">
                <a16:creationId xmlns:a16="http://schemas.microsoft.com/office/drawing/2014/main" id="{88245F4A-FA42-4BD6-B0D8-6163067A9D84}"/>
              </a:ext>
            </a:extLst>
          </p:cNvPr>
          <p:cNvSpPr txBox="1"/>
          <p:nvPr/>
        </p:nvSpPr>
        <p:spPr>
          <a:xfrm>
            <a:off x="1681201" y="5437477"/>
            <a:ext cx="9850062" cy="707886"/>
          </a:xfrm>
          <a:prstGeom prst="rect">
            <a:avLst/>
          </a:prstGeom>
          <a:noFill/>
          <a:ln>
            <a:solidFill>
              <a:schemeClr val="bg1"/>
            </a:solidFill>
          </a:ln>
        </p:spPr>
        <p:txBody>
          <a:bodyPr wrap="square" rtlCol="0">
            <a:spAutoFit/>
          </a:bodyPr>
          <a:lstStyle/>
          <a:p>
            <a:pPr algn="r"/>
            <a:r>
              <a:rPr lang="en-US" sz="2000" dirty="0">
                <a:solidFill>
                  <a:schemeClr val="bg1"/>
                </a:solidFill>
              </a:rPr>
              <a:t>a comprehensive matrix of tactics and techniques used by threat hunters, red teamers, and defenders to better classify attacks and assess an organization's risk – Digital Guardian</a:t>
            </a:r>
          </a:p>
        </p:txBody>
      </p:sp>
      <p:sp>
        <p:nvSpPr>
          <p:cNvPr id="14" name="TextBox 13">
            <a:extLst>
              <a:ext uri="{FF2B5EF4-FFF2-40B4-BE49-F238E27FC236}">
                <a16:creationId xmlns:a16="http://schemas.microsoft.com/office/drawing/2014/main" id="{0F67A5F9-872B-4FE2-8F76-E45ADEF136DB}"/>
              </a:ext>
            </a:extLst>
          </p:cNvPr>
          <p:cNvSpPr txBox="1"/>
          <p:nvPr/>
        </p:nvSpPr>
        <p:spPr>
          <a:xfrm>
            <a:off x="409747" y="4386275"/>
            <a:ext cx="7043675" cy="707886"/>
          </a:xfrm>
          <a:prstGeom prst="rect">
            <a:avLst/>
          </a:prstGeom>
          <a:noFill/>
          <a:ln>
            <a:solidFill>
              <a:schemeClr val="bg1"/>
            </a:solidFill>
          </a:ln>
        </p:spPr>
        <p:txBody>
          <a:bodyPr wrap="square" rtlCol="0">
            <a:spAutoFit/>
          </a:bodyPr>
          <a:lstStyle/>
          <a:p>
            <a:r>
              <a:rPr lang="en-US" sz="2000" dirty="0">
                <a:solidFill>
                  <a:schemeClr val="bg1"/>
                </a:solidFill>
              </a:rPr>
              <a:t>a globally-accessible knowledge base of adversary tactics and techniques based on real-world observations - MITRE</a:t>
            </a:r>
          </a:p>
        </p:txBody>
      </p:sp>
    </p:spTree>
    <p:extLst>
      <p:ext uri="{BB962C8B-B14F-4D97-AF65-F5344CB8AC3E}">
        <p14:creationId xmlns:p14="http://schemas.microsoft.com/office/powerpoint/2010/main" val="392273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4B396D-6556-499E-8479-0D1BC4D2FCD1}"/>
              </a:ext>
            </a:extLst>
          </p:cNvPr>
          <p:cNvSpPr>
            <a:spLocks noGrp="1"/>
          </p:cNvSpPr>
          <p:nvPr>
            <p:ph type="body" idx="1"/>
          </p:nvPr>
        </p:nvSpPr>
        <p:spPr>
          <a:xfrm>
            <a:off x="1116929" y="989043"/>
            <a:ext cx="10515600" cy="453813"/>
          </a:xfrm>
        </p:spPr>
        <p:txBody>
          <a:bodyPr/>
          <a:lstStyle/>
          <a:p>
            <a:r>
              <a:rPr lang="en-US" dirty="0"/>
              <a:t>Why MITRE ATT&amp;CK</a:t>
            </a:r>
            <a:r>
              <a:rPr lang="en-US" baseline="30000" dirty="0"/>
              <a:t>® </a:t>
            </a:r>
            <a:r>
              <a:rPr lang="en-US" dirty="0"/>
              <a:t>Framework?</a:t>
            </a:r>
          </a:p>
        </p:txBody>
      </p:sp>
      <p:sp>
        <p:nvSpPr>
          <p:cNvPr id="4" name="TextBox 3">
            <a:extLst>
              <a:ext uri="{FF2B5EF4-FFF2-40B4-BE49-F238E27FC236}">
                <a16:creationId xmlns:a16="http://schemas.microsoft.com/office/drawing/2014/main" id="{9E33299A-5388-434C-AD90-F96FEDA90892}"/>
              </a:ext>
            </a:extLst>
          </p:cNvPr>
          <p:cNvSpPr txBox="1"/>
          <p:nvPr/>
        </p:nvSpPr>
        <p:spPr>
          <a:xfrm>
            <a:off x="6822562" y="1963851"/>
            <a:ext cx="4214034" cy="4524315"/>
          </a:xfrm>
          <a:prstGeom prst="rect">
            <a:avLst/>
          </a:prstGeom>
          <a:noFill/>
          <a:ln>
            <a:solidFill>
              <a:schemeClr val="bg1"/>
            </a:solidFill>
          </a:ln>
        </p:spPr>
        <p:txBody>
          <a:bodyPr wrap="square" rtlCol="0">
            <a:spAutoFit/>
          </a:bodyPr>
          <a:lstStyle/>
          <a:p>
            <a:r>
              <a:rPr lang="en-US" sz="2400" dirty="0">
                <a:solidFill>
                  <a:schemeClr val="bg1"/>
                </a:solidFill>
              </a:rPr>
              <a:t>The framework was created to solve a pressing issue facing the information security community: there is a plethora of data on adversary behavior, malware, and exploits, but how do we make sense of it? The framework created an industry standard for practitioners to evaluate their security tools and acceptable risk </a:t>
            </a:r>
          </a:p>
          <a:p>
            <a:r>
              <a:rPr lang="en-US" sz="2400" dirty="0">
                <a:solidFill>
                  <a:schemeClr val="bg1"/>
                </a:solidFill>
              </a:rPr>
              <a:t>– Recorded Future</a:t>
            </a:r>
          </a:p>
        </p:txBody>
      </p:sp>
      <p:sp>
        <p:nvSpPr>
          <p:cNvPr id="7" name="TextBox 6">
            <a:extLst>
              <a:ext uri="{FF2B5EF4-FFF2-40B4-BE49-F238E27FC236}">
                <a16:creationId xmlns:a16="http://schemas.microsoft.com/office/drawing/2014/main" id="{B2CB04CA-1A97-49E0-A5A1-7B9DC12C688F}"/>
              </a:ext>
            </a:extLst>
          </p:cNvPr>
          <p:cNvSpPr txBox="1"/>
          <p:nvPr/>
        </p:nvSpPr>
        <p:spPr>
          <a:xfrm>
            <a:off x="597195" y="1546011"/>
            <a:ext cx="5777534" cy="5048482"/>
          </a:xfrm>
          <a:prstGeom prst="rect">
            <a:avLst/>
          </a:prstGeom>
          <a:noFill/>
          <a:ln>
            <a:solidFill>
              <a:schemeClr val="bg1"/>
            </a:solidFill>
          </a:ln>
        </p:spPr>
        <p:txBody>
          <a:bodyPr wrap="square" rtlCol="0">
            <a:spAutoFit/>
          </a:bodyPr>
          <a:lstStyle/>
          <a:p>
            <a:r>
              <a:rPr lang="en-US" sz="2400" dirty="0">
                <a:solidFill>
                  <a:schemeClr val="bg1"/>
                </a:solidFill>
              </a:rPr>
              <a:t>MITRE created ATT&amp;CK as a solution to help teams achieve more effective cybersecurity. The framework enables sharing of adversarial behaviors across the attack lifecycle and provides a common taxonomy for threat analysis and research.</a:t>
            </a:r>
          </a:p>
          <a:p>
            <a:endParaRPr lang="en-US" sz="2400" dirty="0">
              <a:solidFill>
                <a:schemeClr val="bg1"/>
              </a:solidFill>
            </a:endParaRPr>
          </a:p>
          <a:p>
            <a:r>
              <a:rPr lang="en-US" sz="2400" dirty="0">
                <a:solidFill>
                  <a:schemeClr val="bg1"/>
                </a:solidFill>
              </a:rPr>
              <a:t>This framework can help cybersecurity teams assess the effectiveness of their security operations center (SOC) processes and defensive measures to identify areas for improvement. </a:t>
            </a:r>
          </a:p>
          <a:p>
            <a:r>
              <a:rPr lang="en-US" sz="2400" dirty="0">
                <a:solidFill>
                  <a:schemeClr val="bg1"/>
                </a:solidFill>
              </a:rPr>
              <a:t>- </a:t>
            </a:r>
            <a:r>
              <a:rPr lang="en-US" sz="2400" dirty="0" err="1">
                <a:solidFill>
                  <a:schemeClr val="bg1"/>
                </a:solidFill>
              </a:rPr>
              <a:t>Logrhythm</a:t>
            </a:r>
            <a:endParaRPr lang="en-US" sz="2400" dirty="0">
              <a:solidFill>
                <a:schemeClr val="bg1"/>
              </a:solidFill>
            </a:endParaRPr>
          </a:p>
        </p:txBody>
      </p:sp>
    </p:spTree>
    <p:extLst>
      <p:ext uri="{BB962C8B-B14F-4D97-AF65-F5344CB8AC3E}">
        <p14:creationId xmlns:p14="http://schemas.microsoft.com/office/powerpoint/2010/main" val="3535174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6F8705E6-C105-4ECD-B197-26933079323C}"/>
              </a:ext>
            </a:extLst>
          </p:cNvPr>
          <p:cNvPicPr>
            <a:picLocks noGrp="1" noChangeAspect="1"/>
          </p:cNvPicPr>
          <p:nvPr>
            <p:ph type="pic" idx="10"/>
          </p:nvPr>
        </p:nvPicPr>
        <p:blipFill rotWithShape="1">
          <a:blip r:embed="rId2">
            <a:extLst>
              <a:ext uri="{28A0092B-C50C-407E-A947-70E740481C1C}">
                <a14:useLocalDpi xmlns:a14="http://schemas.microsoft.com/office/drawing/2010/main" val="0"/>
              </a:ext>
            </a:extLst>
          </a:blip>
          <a:stretch/>
        </p:blipFill>
        <p:spPr>
          <a:xfrm>
            <a:off x="682057" y="1069553"/>
            <a:ext cx="10832164" cy="5605644"/>
          </a:xfrm>
          <a:noFill/>
        </p:spPr>
      </p:pic>
    </p:spTree>
    <p:extLst>
      <p:ext uri="{BB962C8B-B14F-4D97-AF65-F5344CB8AC3E}">
        <p14:creationId xmlns:p14="http://schemas.microsoft.com/office/powerpoint/2010/main" val="2654124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6204B71-F38E-4D50-A08A-E2F4BA244D19}"/>
              </a:ext>
            </a:extLst>
          </p:cNvPr>
          <p:cNvSpPr>
            <a:spLocks noGrp="1"/>
          </p:cNvSpPr>
          <p:nvPr>
            <p:ph type="body" idx="1"/>
          </p:nvPr>
        </p:nvSpPr>
        <p:spPr>
          <a:xfrm>
            <a:off x="533400" y="1765300"/>
            <a:ext cx="6070600" cy="5715000"/>
          </a:xfrm>
        </p:spPr>
        <p:txBody>
          <a:bodyPr>
            <a:normAutofit/>
          </a:bodyPr>
          <a:lstStyle/>
          <a:p>
            <a:pPr algn="ctr"/>
            <a:r>
              <a:rPr lang="en-US" sz="3200" b="1" dirty="0"/>
              <a:t>Jeff Man</a:t>
            </a:r>
          </a:p>
          <a:p>
            <a:pPr algn="ctr"/>
            <a:r>
              <a:rPr lang="en-US" dirty="0"/>
              <a:t>Information Security Evangelist</a:t>
            </a:r>
          </a:p>
          <a:p>
            <a:pPr algn="ctr"/>
            <a:r>
              <a:rPr lang="en-US" dirty="0"/>
              <a:t>InfoSec Curmudgeon</a:t>
            </a:r>
          </a:p>
          <a:p>
            <a:pPr algn="ctr"/>
            <a:r>
              <a:rPr lang="en-US" dirty="0"/>
              <a:t>Online Business Systems</a:t>
            </a:r>
          </a:p>
          <a:p>
            <a:pPr algn="ctr"/>
            <a:endParaRPr lang="en-US" dirty="0"/>
          </a:p>
          <a:p>
            <a:pPr algn="ctr"/>
            <a:r>
              <a:rPr lang="en-US" sz="3200" dirty="0"/>
              <a:t>@</a:t>
            </a:r>
            <a:r>
              <a:rPr lang="en-US" sz="3200" dirty="0" err="1"/>
              <a:t>MrJeffMan</a:t>
            </a:r>
            <a:endParaRPr lang="en-US" sz="3200" dirty="0"/>
          </a:p>
          <a:p>
            <a:pPr algn="ctr"/>
            <a:r>
              <a:rPr lang="en-US" sz="2800" dirty="0"/>
              <a:t>301-310-4275</a:t>
            </a:r>
          </a:p>
          <a:p>
            <a:pPr algn="ctr"/>
            <a:r>
              <a:rPr lang="en-US" sz="2800" dirty="0"/>
              <a:t>jman@obsglobal.com</a:t>
            </a:r>
          </a:p>
          <a:p>
            <a:endParaRPr lang="en-US" dirty="0"/>
          </a:p>
        </p:txBody>
      </p:sp>
      <p:pic>
        <p:nvPicPr>
          <p:cNvPr id="6" name="Picture 5" descr="A person wearing a black shirt&#10;&#10;Description automatically generated">
            <a:extLst>
              <a:ext uri="{FF2B5EF4-FFF2-40B4-BE49-F238E27FC236}">
                <a16:creationId xmlns:a16="http://schemas.microsoft.com/office/drawing/2014/main" id="{899310E8-2BEE-4951-B21B-DFEFAD36FC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20860" y="1128000"/>
            <a:ext cx="4544326" cy="5730000"/>
          </a:xfrm>
          <a:prstGeom prst="rect">
            <a:avLst/>
          </a:prstGeom>
        </p:spPr>
      </p:pic>
      <p:pic>
        <p:nvPicPr>
          <p:cNvPr id="7" name="Graphic 6">
            <a:extLst>
              <a:ext uri="{FF2B5EF4-FFF2-40B4-BE49-F238E27FC236}">
                <a16:creationId xmlns:a16="http://schemas.microsoft.com/office/drawing/2014/main" id="{7F150A52-408A-4057-BB66-ECC5E5744B84}"/>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22439" y="321138"/>
            <a:ext cx="1884326" cy="406202"/>
          </a:xfrm>
          <a:prstGeom prst="rect">
            <a:avLst/>
          </a:prstGeom>
        </p:spPr>
      </p:pic>
    </p:spTree>
    <p:extLst>
      <p:ext uri="{BB962C8B-B14F-4D97-AF65-F5344CB8AC3E}">
        <p14:creationId xmlns:p14="http://schemas.microsoft.com/office/powerpoint/2010/main" val="556445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C55B9522-DC61-44ED-B9BF-15A28317A102}"/>
              </a:ext>
            </a:extLst>
          </p:cNvPr>
          <p:cNvPicPr>
            <a:picLocks noGrp="1" noChangeAspect="1"/>
          </p:cNvPicPr>
          <p:nvPr>
            <p:ph type="pic" idx="10"/>
          </p:nvPr>
        </p:nvPicPr>
        <p:blipFill rotWithShape="1">
          <a:blip r:embed="rId2">
            <a:extLst>
              <a:ext uri="{28A0092B-C50C-407E-A947-70E740481C1C}">
                <a14:useLocalDpi xmlns:a14="http://schemas.microsoft.com/office/drawing/2010/main" val="0"/>
              </a:ext>
            </a:extLst>
          </a:blip>
          <a:stretch/>
        </p:blipFill>
        <p:spPr>
          <a:xfrm>
            <a:off x="2053680" y="1176543"/>
            <a:ext cx="8084640" cy="5356075"/>
          </a:xfrm>
          <a:noFill/>
        </p:spPr>
      </p:pic>
    </p:spTree>
    <p:extLst>
      <p:ext uri="{BB962C8B-B14F-4D97-AF65-F5344CB8AC3E}">
        <p14:creationId xmlns:p14="http://schemas.microsoft.com/office/powerpoint/2010/main" val="1884739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1533767E-1B03-4F6D-97F7-128AA10779B8}"/>
              </a:ext>
            </a:extLst>
          </p:cNvPr>
          <p:cNvPicPr>
            <a:picLocks noGrp="1" noChangeAspect="1"/>
          </p:cNvPicPr>
          <p:nvPr>
            <p:ph type="pic" idx="10"/>
          </p:nvPr>
        </p:nvPicPr>
        <p:blipFill rotWithShape="1">
          <a:blip r:embed="rId2">
            <a:extLst>
              <a:ext uri="{28A0092B-C50C-407E-A947-70E740481C1C}">
                <a14:useLocalDpi xmlns:a14="http://schemas.microsoft.com/office/drawing/2010/main" val="0"/>
              </a:ext>
            </a:extLst>
          </a:blip>
          <a:stretch/>
        </p:blipFill>
        <p:spPr>
          <a:xfrm>
            <a:off x="742215" y="1437094"/>
            <a:ext cx="10461997" cy="4446348"/>
          </a:xfrm>
          <a:noFill/>
        </p:spPr>
      </p:pic>
      <p:sp>
        <p:nvSpPr>
          <p:cNvPr id="2" name="Oval 1">
            <a:extLst>
              <a:ext uri="{FF2B5EF4-FFF2-40B4-BE49-F238E27FC236}">
                <a16:creationId xmlns:a16="http://schemas.microsoft.com/office/drawing/2014/main" id="{EBAB3432-E698-474A-B71A-14404A160FDE}"/>
              </a:ext>
            </a:extLst>
          </p:cNvPr>
          <p:cNvSpPr/>
          <p:nvPr/>
        </p:nvSpPr>
        <p:spPr>
          <a:xfrm>
            <a:off x="9347200" y="1960880"/>
            <a:ext cx="2204720" cy="802640"/>
          </a:xfrm>
          <a:prstGeom prst="ellipse">
            <a:avLst/>
          </a:prstGeom>
          <a:noFill/>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7039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social media post&#10;&#10;Description automatically generated">
            <a:extLst>
              <a:ext uri="{FF2B5EF4-FFF2-40B4-BE49-F238E27FC236}">
                <a16:creationId xmlns:a16="http://schemas.microsoft.com/office/drawing/2014/main" id="{B9B54435-ACFE-4A70-8216-C222ACFA2F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115" y="1237192"/>
            <a:ext cx="9813690" cy="5078584"/>
          </a:xfrm>
          <a:prstGeom prst="rect">
            <a:avLst/>
          </a:prstGeom>
          <a:noFill/>
        </p:spPr>
      </p:pic>
      <p:sp>
        <p:nvSpPr>
          <p:cNvPr id="3" name="Oval 2">
            <a:extLst>
              <a:ext uri="{FF2B5EF4-FFF2-40B4-BE49-F238E27FC236}">
                <a16:creationId xmlns:a16="http://schemas.microsoft.com/office/drawing/2014/main" id="{6DBCB96F-724F-4929-A04D-9FC9A3E93747}"/>
              </a:ext>
            </a:extLst>
          </p:cNvPr>
          <p:cNvSpPr/>
          <p:nvPr/>
        </p:nvSpPr>
        <p:spPr>
          <a:xfrm>
            <a:off x="9255760" y="1717040"/>
            <a:ext cx="2204720" cy="802640"/>
          </a:xfrm>
          <a:prstGeom prst="ellipse">
            <a:avLst/>
          </a:prstGeom>
          <a:noFill/>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71830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4B166EA-8B01-4000-8ACE-4D8317BAF818}"/>
              </a:ext>
            </a:extLst>
          </p:cNvPr>
          <p:cNvSpPr>
            <a:spLocks noGrp="1"/>
          </p:cNvSpPr>
          <p:nvPr>
            <p:ph type="body" idx="1"/>
          </p:nvPr>
        </p:nvSpPr>
        <p:spPr/>
        <p:txBody>
          <a:bodyPr/>
          <a:lstStyle/>
          <a:p>
            <a:endParaRPr lang="en-US"/>
          </a:p>
        </p:txBody>
      </p:sp>
      <p:sp>
        <p:nvSpPr>
          <p:cNvPr id="3" name="Content Placeholder 2">
            <a:extLst>
              <a:ext uri="{FF2B5EF4-FFF2-40B4-BE49-F238E27FC236}">
                <a16:creationId xmlns:a16="http://schemas.microsoft.com/office/drawing/2014/main" id="{CCDBB520-349A-46F9-B37A-35EF1C02C275}"/>
              </a:ext>
            </a:extLst>
          </p:cNvPr>
          <p:cNvSpPr>
            <a:spLocks noGrp="1"/>
          </p:cNvSpPr>
          <p:nvPr>
            <p:ph sz="quarter" idx="11"/>
          </p:nvPr>
        </p:nvSpPr>
        <p:spPr/>
        <p:txBody>
          <a:bodyPr/>
          <a:lstStyle/>
          <a:p>
            <a:endParaRPr lang="en-US"/>
          </a:p>
        </p:txBody>
      </p:sp>
      <p:pic>
        <p:nvPicPr>
          <p:cNvPr id="4" name="Picture 3">
            <a:extLst>
              <a:ext uri="{FF2B5EF4-FFF2-40B4-BE49-F238E27FC236}">
                <a16:creationId xmlns:a16="http://schemas.microsoft.com/office/drawing/2014/main" id="{CAF9A2A5-81A6-456F-8434-F2826D973564}"/>
              </a:ext>
            </a:extLst>
          </p:cNvPr>
          <p:cNvPicPr>
            <a:picLocks noChangeAspect="1"/>
          </p:cNvPicPr>
          <p:nvPr/>
        </p:nvPicPr>
        <p:blipFill>
          <a:blip r:embed="rId2"/>
          <a:stretch>
            <a:fillRect/>
          </a:stretch>
        </p:blipFill>
        <p:spPr>
          <a:xfrm>
            <a:off x="445623" y="1357313"/>
            <a:ext cx="11057866" cy="4029618"/>
          </a:xfrm>
          <a:prstGeom prst="rect">
            <a:avLst/>
          </a:prstGeom>
        </p:spPr>
      </p:pic>
    </p:spTree>
    <p:extLst>
      <p:ext uri="{BB962C8B-B14F-4D97-AF65-F5344CB8AC3E}">
        <p14:creationId xmlns:p14="http://schemas.microsoft.com/office/powerpoint/2010/main" val="376569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067815-1B22-47D8-8D5C-A18658BCA35A}"/>
              </a:ext>
            </a:extLst>
          </p:cNvPr>
          <p:cNvSpPr>
            <a:spLocks noGrp="1"/>
          </p:cNvSpPr>
          <p:nvPr>
            <p:ph sz="quarter" idx="11"/>
          </p:nvPr>
        </p:nvSpPr>
        <p:spPr/>
        <p:txBody>
          <a:bodyPr/>
          <a:lstStyle/>
          <a:p>
            <a:endParaRPr lang="en-US"/>
          </a:p>
        </p:txBody>
      </p:sp>
      <p:pic>
        <p:nvPicPr>
          <p:cNvPr id="4" name="Picture 3">
            <a:extLst>
              <a:ext uri="{FF2B5EF4-FFF2-40B4-BE49-F238E27FC236}">
                <a16:creationId xmlns:a16="http://schemas.microsoft.com/office/drawing/2014/main" id="{E4B8654C-2DB1-43F3-8BBB-46BA5FE32679}"/>
              </a:ext>
            </a:extLst>
          </p:cNvPr>
          <p:cNvPicPr>
            <a:picLocks noChangeAspect="1"/>
          </p:cNvPicPr>
          <p:nvPr/>
        </p:nvPicPr>
        <p:blipFill>
          <a:blip r:embed="rId2"/>
          <a:stretch>
            <a:fillRect/>
          </a:stretch>
        </p:blipFill>
        <p:spPr>
          <a:xfrm>
            <a:off x="2060764" y="1357313"/>
            <a:ext cx="8525955" cy="5043639"/>
          </a:xfrm>
          <a:prstGeom prst="rect">
            <a:avLst/>
          </a:prstGeom>
        </p:spPr>
      </p:pic>
    </p:spTree>
    <p:extLst>
      <p:ext uri="{BB962C8B-B14F-4D97-AF65-F5344CB8AC3E}">
        <p14:creationId xmlns:p14="http://schemas.microsoft.com/office/powerpoint/2010/main" val="3935351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180134-FA43-4DF2-AF13-BED49CCFF45D}"/>
              </a:ext>
            </a:extLst>
          </p:cNvPr>
          <p:cNvSpPr>
            <a:spLocks noGrp="1"/>
          </p:cNvSpPr>
          <p:nvPr>
            <p:ph type="body" idx="1"/>
          </p:nvPr>
        </p:nvSpPr>
        <p:spPr/>
        <p:txBody>
          <a:bodyPr/>
          <a:lstStyle/>
          <a:p>
            <a:endParaRPr lang="en-US"/>
          </a:p>
        </p:txBody>
      </p:sp>
      <p:pic>
        <p:nvPicPr>
          <p:cNvPr id="5" name="Picture Placeholder 4">
            <a:extLst>
              <a:ext uri="{FF2B5EF4-FFF2-40B4-BE49-F238E27FC236}">
                <a16:creationId xmlns:a16="http://schemas.microsoft.com/office/drawing/2014/main" id="{ACD2E501-1B76-47DE-A082-401418E39651}"/>
              </a:ext>
            </a:extLst>
          </p:cNvPr>
          <p:cNvPicPr>
            <a:picLocks noGrp="1" noChangeAspect="1"/>
          </p:cNvPicPr>
          <p:nvPr>
            <p:ph type="pic" idx="10"/>
          </p:nvPr>
        </p:nvPicPr>
        <p:blipFill>
          <a:blip r:embed="rId2">
            <a:extLst>
              <a:ext uri="{28A0092B-C50C-407E-A947-70E740481C1C}">
                <a14:useLocalDpi xmlns:a14="http://schemas.microsoft.com/office/drawing/2010/main" val="0"/>
              </a:ext>
            </a:extLst>
          </a:blip>
          <a:srcRect t="4384" b="4384"/>
          <a:stretch>
            <a:fillRect/>
          </a:stretch>
        </p:blipFill>
        <p:spPr>
          <a:xfrm>
            <a:off x="0" y="-1"/>
            <a:ext cx="12374217" cy="8185829"/>
          </a:xfrm>
        </p:spPr>
      </p:pic>
    </p:spTree>
    <p:extLst>
      <p:ext uri="{BB962C8B-B14F-4D97-AF65-F5344CB8AC3E}">
        <p14:creationId xmlns:p14="http://schemas.microsoft.com/office/powerpoint/2010/main" val="1098455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FE83A-C4C4-4502-A50C-57E2DA63CE60}"/>
              </a:ext>
            </a:extLst>
          </p:cNvPr>
          <p:cNvSpPr>
            <a:spLocks noGrp="1"/>
          </p:cNvSpPr>
          <p:nvPr>
            <p:ph type="title"/>
          </p:nvPr>
        </p:nvSpPr>
        <p:spPr/>
        <p:txBody>
          <a:bodyPr/>
          <a:lstStyle/>
          <a:p>
            <a:r>
              <a:rPr lang="en-US" dirty="0"/>
              <a:t>PCI DSS</a:t>
            </a:r>
          </a:p>
        </p:txBody>
      </p:sp>
      <p:pic>
        <p:nvPicPr>
          <p:cNvPr id="7" name="Picture 6" descr="A picture containing building&#10;&#10;Description automatically generated">
            <a:extLst>
              <a:ext uri="{FF2B5EF4-FFF2-40B4-BE49-F238E27FC236}">
                <a16:creationId xmlns:a16="http://schemas.microsoft.com/office/drawing/2014/main" id="{BBEFF1BA-CAD8-4DDE-B5B5-FA791B8BB9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82364" y="1592638"/>
            <a:ext cx="5490086" cy="3978980"/>
          </a:xfrm>
          <a:prstGeom prst="rect">
            <a:avLst/>
          </a:prstGeom>
        </p:spPr>
      </p:pic>
      <p:sp>
        <p:nvSpPr>
          <p:cNvPr id="17" name="Rectangle 16">
            <a:extLst>
              <a:ext uri="{FF2B5EF4-FFF2-40B4-BE49-F238E27FC236}">
                <a16:creationId xmlns:a16="http://schemas.microsoft.com/office/drawing/2014/main" id="{6A99FF86-5BDB-48C7-900E-3081258AF3C1}"/>
              </a:ext>
            </a:extLst>
          </p:cNvPr>
          <p:cNvSpPr/>
          <p:nvPr/>
        </p:nvSpPr>
        <p:spPr>
          <a:xfrm>
            <a:off x="6002150" y="4774176"/>
            <a:ext cx="4959350" cy="1594884"/>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4A5267"/>
              </a:highlight>
            </a:endParaRPr>
          </a:p>
        </p:txBody>
      </p:sp>
      <p:sp>
        <p:nvSpPr>
          <p:cNvPr id="3" name="Text Placeholder 2">
            <a:extLst>
              <a:ext uri="{FF2B5EF4-FFF2-40B4-BE49-F238E27FC236}">
                <a16:creationId xmlns:a16="http://schemas.microsoft.com/office/drawing/2014/main" id="{812FD479-7461-45DE-BAF3-768E23AF70B3}"/>
              </a:ext>
            </a:extLst>
          </p:cNvPr>
          <p:cNvSpPr>
            <a:spLocks noGrp="1"/>
          </p:cNvSpPr>
          <p:nvPr>
            <p:ph type="body" idx="1"/>
          </p:nvPr>
        </p:nvSpPr>
        <p:spPr/>
        <p:txBody>
          <a:bodyPr/>
          <a:lstStyle/>
          <a:p>
            <a:r>
              <a:rPr lang="en-US" dirty="0"/>
              <a:t>NOT JUST A STANDARD BUT A FRAMEWORK </a:t>
            </a:r>
          </a:p>
          <a:p>
            <a:r>
              <a:rPr lang="en-US" dirty="0"/>
              <a:t>FOR ESTABLISHING A FUNCTIONAL SECURITY PROGRAM</a:t>
            </a:r>
          </a:p>
        </p:txBody>
      </p:sp>
      <p:pic>
        <p:nvPicPr>
          <p:cNvPr id="6" name="Picture 5">
            <a:extLst>
              <a:ext uri="{FF2B5EF4-FFF2-40B4-BE49-F238E27FC236}">
                <a16:creationId xmlns:a16="http://schemas.microsoft.com/office/drawing/2014/main" id="{54D89B77-83BC-4F02-843E-6F328B6A9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spTree>
    <p:extLst>
      <p:ext uri="{BB962C8B-B14F-4D97-AF65-F5344CB8AC3E}">
        <p14:creationId xmlns:p14="http://schemas.microsoft.com/office/powerpoint/2010/main" val="2920602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299B9F-78EE-485E-AA30-7E73AB66E92A}"/>
              </a:ext>
            </a:extLst>
          </p:cNvPr>
          <p:cNvPicPr>
            <a:picLocks noChangeAspect="1"/>
          </p:cNvPicPr>
          <p:nvPr/>
        </p:nvPicPr>
        <p:blipFill>
          <a:blip r:embed="rId2"/>
          <a:stretch>
            <a:fillRect/>
          </a:stretch>
        </p:blipFill>
        <p:spPr>
          <a:xfrm>
            <a:off x="2347826" y="1276793"/>
            <a:ext cx="7496348" cy="5209962"/>
          </a:xfrm>
          <a:prstGeom prst="rect">
            <a:avLst/>
          </a:prstGeom>
          <a:noFill/>
        </p:spPr>
      </p:pic>
    </p:spTree>
    <p:extLst>
      <p:ext uri="{BB962C8B-B14F-4D97-AF65-F5344CB8AC3E}">
        <p14:creationId xmlns:p14="http://schemas.microsoft.com/office/powerpoint/2010/main" val="2153674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521FB-C3DE-4374-B121-30636506C77B}"/>
              </a:ext>
            </a:extLst>
          </p:cNvPr>
          <p:cNvSpPr>
            <a:spLocks noGrp="1"/>
          </p:cNvSpPr>
          <p:nvPr>
            <p:ph type="title"/>
          </p:nvPr>
        </p:nvSpPr>
        <p:spPr/>
        <p:txBody>
          <a:bodyPr>
            <a:normAutofit fontScale="90000"/>
          </a:bodyPr>
          <a:lstStyle/>
          <a:p>
            <a:r>
              <a:rPr lang="en-US" dirty="0"/>
              <a:t>MAPPING ATT&amp;CK TO PCI DSS</a:t>
            </a:r>
          </a:p>
        </p:txBody>
      </p:sp>
      <p:sp>
        <p:nvSpPr>
          <p:cNvPr id="3" name="Text Placeholder 2">
            <a:extLst>
              <a:ext uri="{FF2B5EF4-FFF2-40B4-BE49-F238E27FC236}">
                <a16:creationId xmlns:a16="http://schemas.microsoft.com/office/drawing/2014/main" id="{4EB4BBFB-0655-44D6-91E3-7F61A341764F}"/>
              </a:ext>
            </a:extLst>
          </p:cNvPr>
          <p:cNvSpPr>
            <a:spLocks noGrp="1"/>
          </p:cNvSpPr>
          <p:nvPr>
            <p:ph type="body" idx="1"/>
          </p:nvPr>
        </p:nvSpPr>
        <p:spPr/>
        <p:txBody>
          <a:bodyPr/>
          <a:lstStyle/>
          <a:p>
            <a:r>
              <a:rPr lang="en-US" dirty="0"/>
              <a:t>MAYBE THE BEST DEFENSE IS A GOOD SECURITY PROGRAM</a:t>
            </a:r>
          </a:p>
        </p:txBody>
      </p:sp>
      <p:pic>
        <p:nvPicPr>
          <p:cNvPr id="4" name="Picture 3">
            <a:extLst>
              <a:ext uri="{FF2B5EF4-FFF2-40B4-BE49-F238E27FC236}">
                <a16:creationId xmlns:a16="http://schemas.microsoft.com/office/drawing/2014/main" id="{DDCAACEE-154E-482F-B18C-893BE04E91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spTree>
    <p:extLst>
      <p:ext uri="{BB962C8B-B14F-4D97-AF65-F5344CB8AC3E}">
        <p14:creationId xmlns:p14="http://schemas.microsoft.com/office/powerpoint/2010/main" val="2721211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0F2B51-8463-456F-A012-CD3671E30673}"/>
              </a:ext>
            </a:extLst>
          </p:cNvPr>
          <p:cNvSpPr>
            <a:spLocks noGrp="1"/>
          </p:cNvSpPr>
          <p:nvPr>
            <p:ph type="body" idx="1"/>
          </p:nvPr>
        </p:nvSpPr>
        <p:spPr/>
        <p:txBody>
          <a:bodyPr/>
          <a:lstStyle/>
          <a:p>
            <a:r>
              <a:rPr lang="en-US" sz="4000" b="1" dirty="0"/>
              <a:t>Apparent applicability to PCI DSS</a:t>
            </a:r>
          </a:p>
        </p:txBody>
      </p:sp>
      <p:sp>
        <p:nvSpPr>
          <p:cNvPr id="4" name="TextBox 3">
            <a:extLst>
              <a:ext uri="{FF2B5EF4-FFF2-40B4-BE49-F238E27FC236}">
                <a16:creationId xmlns:a16="http://schemas.microsoft.com/office/drawing/2014/main" id="{5DBF450D-C5E3-4BB9-AE79-5503445CC1CF}"/>
              </a:ext>
            </a:extLst>
          </p:cNvPr>
          <p:cNvSpPr txBox="1"/>
          <p:nvPr/>
        </p:nvSpPr>
        <p:spPr>
          <a:xfrm>
            <a:off x="2579576" y="1477925"/>
            <a:ext cx="6947196" cy="3539430"/>
          </a:xfrm>
          <a:prstGeom prst="rect">
            <a:avLst/>
          </a:prstGeom>
          <a:noFill/>
        </p:spPr>
        <p:txBody>
          <a:bodyPr wrap="square" rtlCol="0">
            <a:spAutoFit/>
          </a:bodyPr>
          <a:lstStyle/>
          <a:p>
            <a:pPr marL="285750" indent="-285750">
              <a:buFont typeface="Wingdings" panose="05000000000000000000" pitchFamily="2" charset="2"/>
              <a:buChar char="Ø"/>
            </a:pPr>
            <a:r>
              <a:rPr lang="en-US" sz="3200" dirty="0">
                <a:solidFill>
                  <a:schemeClr val="bg1"/>
                </a:solidFill>
              </a:rPr>
              <a:t>11.3 Penetration Testing</a:t>
            </a:r>
          </a:p>
          <a:p>
            <a:pPr marL="914400" lvl="1" indent="-457200">
              <a:buFont typeface="Wingdings" panose="05000000000000000000" pitchFamily="2" charset="2"/>
              <a:buChar char="§"/>
            </a:pPr>
            <a:r>
              <a:rPr lang="en-US" sz="3200" dirty="0">
                <a:solidFill>
                  <a:schemeClr val="bg1"/>
                </a:solidFill>
              </a:rPr>
              <a:t>11.3.1 external</a:t>
            </a:r>
          </a:p>
          <a:p>
            <a:pPr marL="914400" lvl="1" indent="-457200">
              <a:buFont typeface="Wingdings" panose="05000000000000000000" pitchFamily="2" charset="2"/>
              <a:buChar char="§"/>
            </a:pPr>
            <a:r>
              <a:rPr lang="en-US" sz="3200" dirty="0">
                <a:solidFill>
                  <a:schemeClr val="bg1"/>
                </a:solidFill>
              </a:rPr>
              <a:t>11.3.2 internal</a:t>
            </a:r>
          </a:p>
          <a:p>
            <a:pPr marL="285750" indent="-285750">
              <a:buFont typeface="Wingdings" panose="05000000000000000000" pitchFamily="2" charset="2"/>
              <a:buChar char="Ø"/>
            </a:pPr>
            <a:r>
              <a:rPr lang="en-US" sz="3200" dirty="0">
                <a:solidFill>
                  <a:schemeClr val="bg1"/>
                </a:solidFill>
              </a:rPr>
              <a:t>12.2 Risk Assessment</a:t>
            </a:r>
          </a:p>
          <a:p>
            <a:pPr marL="914400" lvl="1" indent="-457200">
              <a:buFont typeface="Wingdings" panose="05000000000000000000" pitchFamily="2" charset="2"/>
              <a:buChar char="§"/>
            </a:pPr>
            <a:r>
              <a:rPr lang="en-US" sz="3200" dirty="0">
                <a:solidFill>
                  <a:schemeClr val="bg1"/>
                </a:solidFill>
              </a:rPr>
              <a:t>12.2.b annual review</a:t>
            </a:r>
          </a:p>
          <a:p>
            <a:pPr marL="285750" indent="-285750">
              <a:buFont typeface="Wingdings" panose="05000000000000000000" pitchFamily="2" charset="2"/>
              <a:buChar char="Ø"/>
            </a:pPr>
            <a:r>
              <a:rPr lang="en-US" sz="3200" dirty="0">
                <a:solidFill>
                  <a:schemeClr val="bg1"/>
                </a:solidFill>
              </a:rPr>
              <a:t>12.10 Incident Response</a:t>
            </a:r>
          </a:p>
          <a:p>
            <a:pPr marL="914400" lvl="1" indent="-457200">
              <a:buFont typeface="Wingdings" panose="05000000000000000000" pitchFamily="2" charset="2"/>
              <a:buChar char="§"/>
            </a:pPr>
            <a:r>
              <a:rPr lang="en-US" sz="3200" dirty="0">
                <a:solidFill>
                  <a:schemeClr val="bg1"/>
                </a:solidFill>
              </a:rPr>
              <a:t>12.10.2 review and test the plan</a:t>
            </a:r>
          </a:p>
        </p:txBody>
      </p:sp>
    </p:spTree>
    <p:extLst>
      <p:ext uri="{BB962C8B-B14F-4D97-AF65-F5344CB8AC3E}">
        <p14:creationId xmlns:p14="http://schemas.microsoft.com/office/powerpoint/2010/main" val="2786119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68207C-5517-43F6-A338-336F17A934FF}"/>
              </a:ext>
            </a:extLst>
          </p:cNvPr>
          <p:cNvSpPr txBox="1">
            <a:spLocks/>
          </p:cNvSpPr>
          <p:nvPr/>
        </p:nvSpPr>
        <p:spPr>
          <a:xfrm>
            <a:off x="1087569" y="736088"/>
            <a:ext cx="9521041" cy="879230"/>
          </a:xfrm>
          <a:prstGeom prst="rect">
            <a:avLst/>
          </a:prstGeom>
        </p:spPr>
        <p:txBody>
          <a:bodyPr>
            <a:normAutofit/>
          </a:bodyPr>
          <a:lstStyle>
            <a:lvl1pPr algn="l" defTabSz="914400" rtl="0" eaLnBrk="1" latinLnBrk="0" hangingPunct="1">
              <a:lnSpc>
                <a:spcPct val="90000"/>
              </a:lnSpc>
              <a:spcBef>
                <a:spcPct val="0"/>
              </a:spcBef>
              <a:buNone/>
              <a:defRPr sz="4400" b="1" i="0" kern="1200" spc="-200" baseline="0">
                <a:solidFill>
                  <a:srgbClr val="DC1E34"/>
                </a:solidFill>
                <a:latin typeface="+mj-lt"/>
                <a:ea typeface="+mj-ea"/>
                <a:cs typeface="+mj-cs"/>
              </a:defRPr>
            </a:lvl1pPr>
          </a:lstStyle>
          <a:p>
            <a:pPr algn="ctr"/>
            <a:r>
              <a:rPr lang="en-US" sz="4800" dirty="0">
                <a:solidFill>
                  <a:schemeClr val="bg1"/>
                </a:solidFill>
              </a:rPr>
              <a:t>My Background</a:t>
            </a:r>
          </a:p>
        </p:txBody>
      </p:sp>
      <p:sp>
        <p:nvSpPr>
          <p:cNvPr id="5" name="Content Placeholder 2">
            <a:extLst>
              <a:ext uri="{FF2B5EF4-FFF2-40B4-BE49-F238E27FC236}">
                <a16:creationId xmlns:a16="http://schemas.microsoft.com/office/drawing/2014/main" id="{7CE3415E-33C7-42B3-8CF5-799FEACF8E20}"/>
              </a:ext>
            </a:extLst>
          </p:cNvPr>
          <p:cNvSpPr txBox="1">
            <a:spLocks/>
          </p:cNvSpPr>
          <p:nvPr/>
        </p:nvSpPr>
        <p:spPr>
          <a:xfrm>
            <a:off x="598918" y="1437518"/>
            <a:ext cx="9002504" cy="5105399"/>
          </a:xfrm>
          <a:prstGeom prst="rect">
            <a:avLst/>
          </a:prstGeom>
        </p:spPr>
        <p:txBody>
          <a:bodyPr vert="horz" lIns="91440" tIns="45720" rIns="91440" bIns="45720" rtlCol="0">
            <a:normAutofit lnSpcReduction="10000"/>
          </a:bodyPr>
          <a:lstStyle>
            <a:lvl1pPr marL="0" indent="0" algn="l" defTabSz="914400" rtl="0" eaLnBrk="1" latinLnBrk="0" hangingPunct="1">
              <a:lnSpc>
                <a:spcPct val="120000"/>
              </a:lnSpc>
              <a:spcBef>
                <a:spcPts val="1000"/>
              </a:spcBef>
              <a:buClr>
                <a:srgbClr val="DC3220"/>
              </a:buClr>
              <a:buSzPct val="80000"/>
              <a:buFontTx/>
              <a:buNone/>
              <a:defRPr sz="1400" kern="1200" spc="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500"/>
              </a:spcBef>
              <a:buClr>
                <a:srgbClr val="DC3220"/>
              </a:buClr>
              <a:buSzPct val="80000"/>
              <a:buFontTx/>
              <a:buNone/>
              <a:defRPr sz="2000" b="0" i="0" kern="1200" spc="-100" baseline="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Clr>
                <a:srgbClr val="DC3220"/>
              </a:buClr>
              <a:buSzPct val="80000"/>
              <a:buFontTx/>
              <a:buNone/>
              <a:defRPr sz="1800" kern="1200" spc="-100" baseline="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Clr>
                <a:srgbClr val="DC3220"/>
              </a:buClr>
              <a:buSzPct val="80000"/>
              <a:buFontTx/>
              <a:buNone/>
              <a:defRPr sz="1600" kern="1200" spc="-100" baseline="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Clr>
                <a:srgbClr val="DC3220"/>
              </a:buClr>
              <a:buSzPct val="80000"/>
              <a:buFontTx/>
              <a:buNone/>
              <a:defRPr sz="1600" kern="1200" spc="-100" baseline="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800100" lvl="1" indent="-342900">
              <a:lnSpc>
                <a:spcPct val="120000"/>
              </a:lnSpc>
              <a:buFont typeface="Arial" panose="020B0604020202020204" pitchFamily="34" charset="0"/>
              <a:buChar char="•"/>
            </a:pPr>
            <a:r>
              <a:rPr lang="en-US" sz="1600" dirty="0">
                <a:solidFill>
                  <a:schemeClr val="bg1"/>
                </a:solidFill>
              </a:rPr>
              <a:t>13 years with the Department of Defense</a:t>
            </a:r>
          </a:p>
          <a:p>
            <a:pPr marL="1200150" lvl="2" indent="-285750">
              <a:lnSpc>
                <a:spcPct val="120000"/>
              </a:lnSpc>
              <a:buFont typeface="Arial" panose="020B0604020202020204" pitchFamily="34" charset="0"/>
              <a:buChar char="•"/>
            </a:pPr>
            <a:r>
              <a:rPr lang="en-US" sz="1600" dirty="0">
                <a:solidFill>
                  <a:schemeClr val="bg1"/>
                </a:solidFill>
              </a:rPr>
              <a:t>Certified Cryptanalyst</a:t>
            </a:r>
          </a:p>
          <a:p>
            <a:pPr marL="1200150" lvl="2" indent="-285750">
              <a:lnSpc>
                <a:spcPct val="120000"/>
              </a:lnSpc>
              <a:buFont typeface="Arial" panose="020B0604020202020204" pitchFamily="34" charset="0"/>
              <a:buChar char="•"/>
            </a:pPr>
            <a:r>
              <a:rPr lang="en-US" sz="1600" dirty="0">
                <a:solidFill>
                  <a:schemeClr val="bg1"/>
                </a:solidFill>
              </a:rPr>
              <a:t>Designed Cryptosystems and Cryptologic Aids</a:t>
            </a:r>
          </a:p>
          <a:p>
            <a:pPr marL="1200150" lvl="2" indent="-285750">
              <a:lnSpc>
                <a:spcPct val="120000"/>
              </a:lnSpc>
              <a:buFont typeface="Arial" panose="020B0604020202020204" pitchFamily="34" charset="0"/>
              <a:buChar char="•"/>
            </a:pPr>
            <a:r>
              <a:rPr lang="en-US" sz="1600" dirty="0">
                <a:solidFill>
                  <a:schemeClr val="bg1"/>
                </a:solidFill>
              </a:rPr>
              <a:t>Founding Member of Systems &amp; Network Attack Center</a:t>
            </a:r>
          </a:p>
          <a:p>
            <a:pPr marL="800100" lvl="1" indent="-342900">
              <a:lnSpc>
                <a:spcPct val="120000"/>
              </a:lnSpc>
              <a:buFont typeface="Arial" panose="020B0604020202020204" pitchFamily="34" charset="0"/>
              <a:buChar char="•"/>
            </a:pPr>
            <a:r>
              <a:rPr lang="en-US" sz="1600" dirty="0">
                <a:solidFill>
                  <a:schemeClr val="bg1"/>
                </a:solidFill>
              </a:rPr>
              <a:t>10 years as a PCI Qualified Security Assessor (QSA)</a:t>
            </a:r>
          </a:p>
          <a:p>
            <a:pPr marL="1200150" lvl="2" indent="-285750">
              <a:lnSpc>
                <a:spcPct val="120000"/>
              </a:lnSpc>
              <a:buFont typeface="Arial" panose="020B0604020202020204" pitchFamily="34" charset="0"/>
              <a:buChar char="•"/>
            </a:pPr>
            <a:r>
              <a:rPr lang="en-US" sz="1600" dirty="0">
                <a:solidFill>
                  <a:schemeClr val="bg1"/>
                </a:solidFill>
              </a:rPr>
              <a:t>Lead Assessor/Assessment Team Member</a:t>
            </a:r>
          </a:p>
          <a:p>
            <a:pPr marL="1200150" lvl="2" indent="-285750">
              <a:lnSpc>
                <a:spcPct val="120000"/>
              </a:lnSpc>
              <a:buFont typeface="Arial" panose="020B0604020202020204" pitchFamily="34" charset="0"/>
              <a:buChar char="•"/>
            </a:pPr>
            <a:r>
              <a:rPr lang="en-US" sz="1600" dirty="0">
                <a:solidFill>
                  <a:schemeClr val="bg1"/>
                </a:solidFill>
              </a:rPr>
              <a:t>Trusted Advisor</a:t>
            </a:r>
          </a:p>
          <a:p>
            <a:pPr marL="800100" lvl="1" indent="-342900">
              <a:lnSpc>
                <a:spcPct val="120000"/>
              </a:lnSpc>
              <a:buFont typeface="Arial" panose="020B0604020202020204" pitchFamily="34" charset="0"/>
              <a:buChar char="•"/>
            </a:pPr>
            <a:r>
              <a:rPr lang="en-US" sz="1600" dirty="0">
                <a:solidFill>
                  <a:schemeClr val="bg1"/>
                </a:solidFill>
              </a:rPr>
              <a:t>3 years with a Software Vendor</a:t>
            </a:r>
          </a:p>
          <a:p>
            <a:pPr marL="1200150" lvl="2" indent="-285750">
              <a:lnSpc>
                <a:spcPct val="120000"/>
              </a:lnSpc>
              <a:buFont typeface="Arial" panose="020B0604020202020204" pitchFamily="34" charset="0"/>
              <a:buChar char="•"/>
            </a:pPr>
            <a:r>
              <a:rPr lang="en-US" sz="1600" dirty="0">
                <a:solidFill>
                  <a:schemeClr val="bg1"/>
                </a:solidFill>
              </a:rPr>
              <a:t>PCI Subject Matter Expert</a:t>
            </a:r>
          </a:p>
          <a:p>
            <a:pPr marL="1200150" lvl="2" indent="-285750">
              <a:lnSpc>
                <a:spcPct val="120000"/>
              </a:lnSpc>
              <a:buFont typeface="Arial" panose="020B0604020202020204" pitchFamily="34" charset="0"/>
              <a:buChar char="•"/>
            </a:pPr>
            <a:r>
              <a:rPr lang="en-US" sz="1600" dirty="0">
                <a:solidFill>
                  <a:schemeClr val="bg1"/>
                </a:solidFill>
              </a:rPr>
              <a:t>Thought Leader</a:t>
            </a:r>
          </a:p>
          <a:p>
            <a:pPr marL="1200150" lvl="2" indent="-285750">
              <a:lnSpc>
                <a:spcPct val="120000"/>
              </a:lnSpc>
              <a:buFont typeface="Arial" panose="020B0604020202020204" pitchFamily="34" charset="0"/>
              <a:buChar char="•"/>
            </a:pPr>
            <a:r>
              <a:rPr lang="en-US" sz="1600" dirty="0">
                <a:solidFill>
                  <a:schemeClr val="bg1"/>
                </a:solidFill>
              </a:rPr>
              <a:t>Security Strategist</a:t>
            </a:r>
          </a:p>
          <a:p>
            <a:pPr marL="800100" lvl="1" indent="-342900">
              <a:lnSpc>
                <a:spcPct val="120000"/>
              </a:lnSpc>
              <a:buFont typeface="Arial" panose="020B0604020202020204" pitchFamily="34" charset="0"/>
              <a:buChar char="•"/>
            </a:pPr>
            <a:r>
              <a:rPr lang="en-US" sz="1600" dirty="0">
                <a:solidFill>
                  <a:schemeClr val="bg1"/>
                </a:solidFill>
              </a:rPr>
              <a:t>24+ years of commercial professional services</a:t>
            </a:r>
          </a:p>
          <a:p>
            <a:pPr marL="1200150" lvl="2" indent="-285750">
              <a:lnSpc>
                <a:spcPct val="120000"/>
              </a:lnSpc>
              <a:buFont typeface="Arial" panose="020B0604020202020204" pitchFamily="34" charset="0"/>
              <a:buChar char="•"/>
            </a:pPr>
            <a:r>
              <a:rPr lang="en-US" sz="1600" dirty="0">
                <a:solidFill>
                  <a:schemeClr val="bg1"/>
                </a:solidFill>
              </a:rPr>
              <a:t>Penetration Testing</a:t>
            </a:r>
          </a:p>
          <a:p>
            <a:pPr marL="1200150" lvl="2" indent="-285750">
              <a:lnSpc>
                <a:spcPct val="120000"/>
              </a:lnSpc>
              <a:buFont typeface="Arial" panose="020B0604020202020204" pitchFamily="34" charset="0"/>
              <a:buChar char="•"/>
            </a:pPr>
            <a:r>
              <a:rPr lang="en-US" sz="1600" dirty="0">
                <a:solidFill>
                  <a:schemeClr val="bg1"/>
                </a:solidFill>
              </a:rPr>
              <a:t>Vulnerability Assessments</a:t>
            </a:r>
          </a:p>
          <a:p>
            <a:pPr marL="1200150" lvl="2" indent="-285750">
              <a:lnSpc>
                <a:spcPct val="120000"/>
              </a:lnSpc>
              <a:buFont typeface="Arial" panose="020B0604020202020204" pitchFamily="34" charset="0"/>
              <a:buChar char="•"/>
            </a:pPr>
            <a:r>
              <a:rPr lang="en-US" sz="1600" dirty="0">
                <a:solidFill>
                  <a:schemeClr val="bg1"/>
                </a:solidFill>
              </a:rPr>
              <a:t>Security Architecture</a:t>
            </a:r>
          </a:p>
          <a:p>
            <a:pPr marL="1200150" lvl="2" indent="-285750">
              <a:lnSpc>
                <a:spcPct val="120000"/>
              </a:lnSpc>
              <a:buFont typeface="Arial" panose="020B0604020202020204" pitchFamily="34" charset="0"/>
              <a:buChar char="•"/>
            </a:pPr>
            <a:endParaRPr lang="en-US" sz="1600" dirty="0">
              <a:solidFill>
                <a:schemeClr val="bg1"/>
              </a:solidFill>
            </a:endParaRPr>
          </a:p>
        </p:txBody>
      </p:sp>
      <p:pic>
        <p:nvPicPr>
          <p:cNvPr id="6" name="Content Placeholder 6">
            <a:extLst>
              <a:ext uri="{FF2B5EF4-FFF2-40B4-BE49-F238E27FC236}">
                <a16:creationId xmlns:a16="http://schemas.microsoft.com/office/drawing/2014/main" id="{BA19EB76-7B21-492E-871D-2CC5A091002A}"/>
              </a:ext>
            </a:extLst>
          </p:cNvPr>
          <p:cNvPicPr>
            <a:picLocks noChangeAspect="1"/>
          </p:cNvPicPr>
          <p:nvPr/>
        </p:nvPicPr>
        <p:blipFill>
          <a:blip r:embed="rId2" cstate="email">
            <a:extLst>
              <a:ext uri="{28A0092B-C50C-407E-A947-70E740481C1C}">
                <a14:useLocalDpi xmlns:a14="http://schemas.microsoft.com/office/drawing/2010/main"/>
              </a:ext>
            </a:extLst>
          </a:blip>
          <a:srcRect l="-6408" r="-6408"/>
          <a:stretch>
            <a:fillRect/>
          </a:stretch>
        </p:blipFill>
        <p:spPr>
          <a:xfrm>
            <a:off x="8730100" y="1291052"/>
            <a:ext cx="2314298" cy="2051392"/>
          </a:xfrm>
          <a:prstGeom prst="rect">
            <a:avLst/>
          </a:prstGeom>
        </p:spPr>
      </p:pic>
      <p:pic>
        <p:nvPicPr>
          <p:cNvPr id="7" name="Picture 6">
            <a:extLst>
              <a:ext uri="{FF2B5EF4-FFF2-40B4-BE49-F238E27FC236}">
                <a16:creationId xmlns:a16="http://schemas.microsoft.com/office/drawing/2014/main" id="{9B8E8734-DD01-4909-8CD7-215EF85771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8400" y="1761784"/>
            <a:ext cx="2620667" cy="1899347"/>
          </a:xfrm>
          <a:prstGeom prst="rect">
            <a:avLst/>
          </a:prstGeom>
        </p:spPr>
      </p:pic>
      <p:pic>
        <p:nvPicPr>
          <p:cNvPr id="9" name="Picture 8">
            <a:extLst>
              <a:ext uri="{FF2B5EF4-FFF2-40B4-BE49-F238E27FC236}">
                <a16:creationId xmlns:a16="http://schemas.microsoft.com/office/drawing/2014/main" id="{6B94B79E-64D8-47AA-810E-508F27521E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56733" y="3990217"/>
            <a:ext cx="2516957" cy="2252217"/>
          </a:xfrm>
          <a:prstGeom prst="rect">
            <a:avLst/>
          </a:prstGeom>
        </p:spPr>
      </p:pic>
      <p:pic>
        <p:nvPicPr>
          <p:cNvPr id="11" name="Picture 10">
            <a:extLst>
              <a:ext uri="{FF2B5EF4-FFF2-40B4-BE49-F238E27FC236}">
                <a16:creationId xmlns:a16="http://schemas.microsoft.com/office/drawing/2014/main" id="{39E2A6E8-4B9C-44DB-9CF7-61DFC524CA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28771" y="3701594"/>
            <a:ext cx="2516957" cy="1026919"/>
          </a:xfrm>
          <a:prstGeom prst="rect">
            <a:avLst/>
          </a:prstGeom>
        </p:spPr>
      </p:pic>
      <p:sp>
        <p:nvSpPr>
          <p:cNvPr id="8" name="AutoShape 2">
            <a:extLst>
              <a:ext uri="{FF2B5EF4-FFF2-40B4-BE49-F238E27FC236}">
                <a16:creationId xmlns:a16="http://schemas.microsoft.com/office/drawing/2014/main" id="{F05C1625-0495-4871-94F3-0F2115C55BF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lit up city at night&#10;&#10;Description automatically generated">
            <a:extLst>
              <a:ext uri="{FF2B5EF4-FFF2-40B4-BE49-F238E27FC236}">
                <a16:creationId xmlns:a16="http://schemas.microsoft.com/office/drawing/2014/main" id="{F39EE00A-8762-4888-BC76-C650C1D3DF4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16606" y="4842803"/>
            <a:ext cx="3176821" cy="1786962"/>
          </a:xfrm>
          <a:prstGeom prst="rect">
            <a:avLst/>
          </a:prstGeom>
        </p:spPr>
      </p:pic>
    </p:spTree>
    <p:extLst>
      <p:ext uri="{BB962C8B-B14F-4D97-AF65-F5344CB8AC3E}">
        <p14:creationId xmlns:p14="http://schemas.microsoft.com/office/powerpoint/2010/main" val="179177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social media post&#10;&#10;Description automatically generated">
            <a:extLst>
              <a:ext uri="{FF2B5EF4-FFF2-40B4-BE49-F238E27FC236}">
                <a16:creationId xmlns:a16="http://schemas.microsoft.com/office/drawing/2014/main" id="{B9B54435-ACFE-4A70-8216-C222ACFA2F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9155" y="1298152"/>
            <a:ext cx="9813690" cy="5078584"/>
          </a:xfrm>
          <a:prstGeom prst="rect">
            <a:avLst/>
          </a:prstGeom>
          <a:noFill/>
        </p:spPr>
      </p:pic>
    </p:spTree>
    <p:extLst>
      <p:ext uri="{BB962C8B-B14F-4D97-AF65-F5344CB8AC3E}">
        <p14:creationId xmlns:p14="http://schemas.microsoft.com/office/powerpoint/2010/main" val="423672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01E864F-2BD6-4C8E-99E2-F82F3DB5EC97}"/>
              </a:ext>
            </a:extLst>
          </p:cNvPr>
          <p:cNvPicPr>
            <a:picLocks noChangeAspect="1"/>
          </p:cNvPicPr>
          <p:nvPr/>
        </p:nvPicPr>
        <p:blipFill>
          <a:blip r:embed="rId2"/>
          <a:stretch>
            <a:fillRect/>
          </a:stretch>
        </p:blipFill>
        <p:spPr>
          <a:xfrm>
            <a:off x="1243123" y="1239136"/>
            <a:ext cx="9705754" cy="4576489"/>
          </a:xfrm>
          <a:prstGeom prst="rect">
            <a:avLst/>
          </a:prstGeom>
        </p:spPr>
      </p:pic>
      <p:sp>
        <p:nvSpPr>
          <p:cNvPr id="2" name="Text Placeholder 1">
            <a:extLst>
              <a:ext uri="{FF2B5EF4-FFF2-40B4-BE49-F238E27FC236}">
                <a16:creationId xmlns:a16="http://schemas.microsoft.com/office/drawing/2014/main" id="{B594CDBD-D105-4B0D-8129-8F3B2D65E8C9}"/>
              </a:ext>
            </a:extLst>
          </p:cNvPr>
          <p:cNvSpPr>
            <a:spLocks noGrp="1"/>
          </p:cNvSpPr>
          <p:nvPr>
            <p:ph type="body" idx="1"/>
          </p:nvPr>
        </p:nvSpPr>
        <p:spPr>
          <a:xfrm>
            <a:off x="838200" y="6224563"/>
            <a:ext cx="10515600" cy="453813"/>
          </a:xfrm>
        </p:spPr>
        <p:txBody>
          <a:bodyPr/>
          <a:lstStyle/>
          <a:p>
            <a:r>
              <a:rPr lang="en-US" dirty="0"/>
              <a:t>Mapping the mitigations to the applicable PCI DSS requirements</a:t>
            </a:r>
          </a:p>
        </p:txBody>
      </p:sp>
    </p:spTree>
    <p:extLst>
      <p:ext uri="{BB962C8B-B14F-4D97-AF65-F5344CB8AC3E}">
        <p14:creationId xmlns:p14="http://schemas.microsoft.com/office/powerpoint/2010/main" val="163696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94930" y="5303837"/>
            <a:ext cx="11802140" cy="2032627"/>
          </a:xfrm>
        </p:spPr>
        <p:txBody>
          <a:bodyPr>
            <a:normAutofit/>
          </a:bodyPr>
          <a:lstStyle/>
          <a:p>
            <a:pPr algn="ctr"/>
            <a:r>
              <a:rPr lang="en-US" sz="4000" dirty="0">
                <a:solidFill>
                  <a:schemeClr val="bg1"/>
                </a:solidFill>
              </a:rPr>
              <a:t>Can We Do Something Different?</a:t>
            </a:r>
          </a:p>
        </p:txBody>
      </p:sp>
      <p:pic>
        <p:nvPicPr>
          <p:cNvPr id="5"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782002" y="1086643"/>
            <a:ext cx="6245225" cy="4684713"/>
          </a:xfrm>
        </p:spPr>
      </p:pic>
    </p:spTree>
    <p:extLst>
      <p:ext uri="{BB962C8B-B14F-4D97-AF65-F5344CB8AC3E}">
        <p14:creationId xmlns:p14="http://schemas.microsoft.com/office/powerpoint/2010/main" val="2055409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2BE36-5CDE-4E65-93C3-4D62060AC798}"/>
              </a:ext>
            </a:extLst>
          </p:cNvPr>
          <p:cNvSpPr>
            <a:spLocks noGrp="1"/>
          </p:cNvSpPr>
          <p:nvPr>
            <p:ph type="title"/>
          </p:nvPr>
        </p:nvSpPr>
        <p:spPr/>
        <p:txBody>
          <a:bodyPr>
            <a:normAutofit fontScale="90000"/>
          </a:bodyPr>
          <a:lstStyle/>
          <a:p>
            <a:r>
              <a:rPr lang="en-US" dirty="0"/>
              <a:t>Findings &amp; Observations</a:t>
            </a:r>
          </a:p>
        </p:txBody>
      </p:sp>
      <p:sp>
        <p:nvSpPr>
          <p:cNvPr id="3" name="Text Placeholder 2">
            <a:extLst>
              <a:ext uri="{FF2B5EF4-FFF2-40B4-BE49-F238E27FC236}">
                <a16:creationId xmlns:a16="http://schemas.microsoft.com/office/drawing/2014/main" id="{1642A71D-AA7F-4051-B8E6-1D1DCAB51C5E}"/>
              </a:ext>
            </a:extLst>
          </p:cNvPr>
          <p:cNvSpPr>
            <a:spLocks noGrp="1"/>
          </p:cNvSpPr>
          <p:nvPr>
            <p:ph type="body" idx="1"/>
          </p:nvPr>
        </p:nvSpPr>
        <p:spPr>
          <a:xfrm>
            <a:off x="831849" y="4999823"/>
            <a:ext cx="10810801" cy="1143590"/>
          </a:xfrm>
        </p:spPr>
        <p:txBody>
          <a:bodyPr/>
          <a:lstStyle/>
          <a:p>
            <a:r>
              <a:rPr lang="en-US" dirty="0"/>
              <a:t>I think I proved the point to myself, but I did learn a few things, too.</a:t>
            </a:r>
          </a:p>
        </p:txBody>
      </p:sp>
      <p:pic>
        <p:nvPicPr>
          <p:cNvPr id="4" name="Picture 3">
            <a:extLst>
              <a:ext uri="{FF2B5EF4-FFF2-40B4-BE49-F238E27FC236}">
                <a16:creationId xmlns:a16="http://schemas.microsoft.com/office/drawing/2014/main" id="{EEA75B4E-4868-464C-B9CF-2310C1AFD8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spTree>
    <p:extLst>
      <p:ext uri="{BB962C8B-B14F-4D97-AF65-F5344CB8AC3E}">
        <p14:creationId xmlns:p14="http://schemas.microsoft.com/office/powerpoint/2010/main" val="2352814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85087911-8D0C-470C-BCB9-BE1FCF9EBB03}"/>
              </a:ext>
            </a:extLst>
          </p:cNvPr>
          <p:cNvGraphicFramePr>
            <a:graphicFrameLocks/>
          </p:cNvGraphicFramePr>
          <p:nvPr>
            <p:extLst>
              <p:ext uri="{D42A27DB-BD31-4B8C-83A1-F6EECF244321}">
                <p14:modId xmlns:p14="http://schemas.microsoft.com/office/powerpoint/2010/main" val="4191179459"/>
              </p:ext>
            </p:extLst>
          </p:nvPr>
        </p:nvGraphicFramePr>
        <p:xfrm>
          <a:off x="818708" y="1092376"/>
          <a:ext cx="10015868" cy="56167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50250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4360" y="637125"/>
            <a:ext cx="3802276" cy="5256371"/>
          </a:xfrm>
        </p:spPr>
        <p:txBody>
          <a:bodyPr>
            <a:normAutofit/>
          </a:bodyPr>
          <a:lstStyle/>
          <a:p>
            <a:r>
              <a:rPr lang="en-US" sz="4400" dirty="0">
                <a:solidFill>
                  <a:schemeClr val="bg1"/>
                </a:solidFill>
              </a:rPr>
              <a:t>Explanation of mappings</a:t>
            </a:r>
          </a:p>
        </p:txBody>
      </p:sp>
      <p:graphicFrame>
        <p:nvGraphicFramePr>
          <p:cNvPr id="5" name="Content Placeholder 2">
            <a:extLst>
              <a:ext uri="{FF2B5EF4-FFF2-40B4-BE49-F238E27FC236}">
                <a16:creationId xmlns:a16="http://schemas.microsoft.com/office/drawing/2014/main" id="{9154567F-24C4-463B-AF50-BEAAACA7788C}"/>
              </a:ext>
            </a:extLst>
          </p:cNvPr>
          <p:cNvGraphicFramePr>
            <a:graphicFrameLocks noGrp="1"/>
          </p:cNvGraphicFramePr>
          <p:nvPr>
            <p:ph idx="1"/>
            <p:extLst>
              <p:ext uri="{D42A27DB-BD31-4B8C-83A1-F6EECF244321}">
                <p14:modId xmlns:p14="http://schemas.microsoft.com/office/powerpoint/2010/main" val="2242356833"/>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760755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3D046A-A9D8-4D3C-920E-2764E40DC0BD}"/>
              </a:ext>
            </a:extLst>
          </p:cNvPr>
          <p:cNvSpPr>
            <a:spLocks noGrp="1"/>
          </p:cNvSpPr>
          <p:nvPr>
            <p:ph type="body" idx="1"/>
          </p:nvPr>
        </p:nvSpPr>
        <p:spPr/>
        <p:txBody>
          <a:bodyPr/>
          <a:lstStyle/>
          <a:p>
            <a:r>
              <a:rPr lang="en-US" dirty="0"/>
              <a:t>Examples – Explicit Mappings</a:t>
            </a:r>
          </a:p>
        </p:txBody>
      </p:sp>
      <p:pic>
        <p:nvPicPr>
          <p:cNvPr id="6" name="Picture 5">
            <a:extLst>
              <a:ext uri="{FF2B5EF4-FFF2-40B4-BE49-F238E27FC236}">
                <a16:creationId xmlns:a16="http://schemas.microsoft.com/office/drawing/2014/main" id="{FC402806-330C-4417-845B-AC5906CF2A62}"/>
              </a:ext>
            </a:extLst>
          </p:cNvPr>
          <p:cNvPicPr>
            <a:picLocks noChangeAspect="1"/>
          </p:cNvPicPr>
          <p:nvPr/>
        </p:nvPicPr>
        <p:blipFill>
          <a:blip r:embed="rId2"/>
          <a:stretch>
            <a:fillRect/>
          </a:stretch>
        </p:blipFill>
        <p:spPr>
          <a:xfrm>
            <a:off x="5874495" y="3688080"/>
            <a:ext cx="5941584" cy="1759216"/>
          </a:xfrm>
          <a:prstGeom prst="rect">
            <a:avLst/>
          </a:prstGeom>
        </p:spPr>
      </p:pic>
      <p:pic>
        <p:nvPicPr>
          <p:cNvPr id="7" name="Picture 6">
            <a:extLst>
              <a:ext uri="{FF2B5EF4-FFF2-40B4-BE49-F238E27FC236}">
                <a16:creationId xmlns:a16="http://schemas.microsoft.com/office/drawing/2014/main" id="{F14B8764-0AA6-44D1-8DD3-82F5A902D21D}"/>
              </a:ext>
            </a:extLst>
          </p:cNvPr>
          <p:cNvPicPr>
            <a:picLocks noChangeAspect="1"/>
          </p:cNvPicPr>
          <p:nvPr/>
        </p:nvPicPr>
        <p:blipFill>
          <a:blip r:embed="rId3"/>
          <a:stretch>
            <a:fillRect/>
          </a:stretch>
        </p:blipFill>
        <p:spPr>
          <a:xfrm>
            <a:off x="5953759" y="1550497"/>
            <a:ext cx="5862320" cy="1701696"/>
          </a:xfrm>
          <a:prstGeom prst="rect">
            <a:avLst/>
          </a:prstGeom>
        </p:spPr>
      </p:pic>
      <p:pic>
        <p:nvPicPr>
          <p:cNvPr id="9" name="Picture 8">
            <a:extLst>
              <a:ext uri="{FF2B5EF4-FFF2-40B4-BE49-F238E27FC236}">
                <a16:creationId xmlns:a16="http://schemas.microsoft.com/office/drawing/2014/main" id="{7817F6BE-E39C-4932-BC74-D91AA349502F}"/>
              </a:ext>
            </a:extLst>
          </p:cNvPr>
          <p:cNvPicPr>
            <a:picLocks noChangeAspect="1"/>
          </p:cNvPicPr>
          <p:nvPr/>
        </p:nvPicPr>
        <p:blipFill>
          <a:blip r:embed="rId4"/>
          <a:stretch>
            <a:fillRect/>
          </a:stretch>
        </p:blipFill>
        <p:spPr>
          <a:xfrm>
            <a:off x="223521" y="1550497"/>
            <a:ext cx="5535904" cy="1629583"/>
          </a:xfrm>
          <a:prstGeom prst="rect">
            <a:avLst/>
          </a:prstGeom>
        </p:spPr>
      </p:pic>
      <p:pic>
        <p:nvPicPr>
          <p:cNvPr id="10" name="Picture 9">
            <a:extLst>
              <a:ext uri="{FF2B5EF4-FFF2-40B4-BE49-F238E27FC236}">
                <a16:creationId xmlns:a16="http://schemas.microsoft.com/office/drawing/2014/main" id="{580CFE3A-E001-4CA3-B47C-16501BA2DFA5}"/>
              </a:ext>
            </a:extLst>
          </p:cNvPr>
          <p:cNvPicPr>
            <a:picLocks noChangeAspect="1"/>
          </p:cNvPicPr>
          <p:nvPr/>
        </p:nvPicPr>
        <p:blipFill>
          <a:blip r:embed="rId5"/>
          <a:stretch>
            <a:fillRect/>
          </a:stretch>
        </p:blipFill>
        <p:spPr>
          <a:xfrm>
            <a:off x="198023" y="3715278"/>
            <a:ext cx="5561402" cy="1629583"/>
          </a:xfrm>
          <a:prstGeom prst="rect">
            <a:avLst/>
          </a:prstGeom>
        </p:spPr>
      </p:pic>
    </p:spTree>
    <p:extLst>
      <p:ext uri="{BB962C8B-B14F-4D97-AF65-F5344CB8AC3E}">
        <p14:creationId xmlns:p14="http://schemas.microsoft.com/office/powerpoint/2010/main" val="2194414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3D046A-A9D8-4D3C-920E-2764E40DC0BD}"/>
              </a:ext>
            </a:extLst>
          </p:cNvPr>
          <p:cNvSpPr>
            <a:spLocks noGrp="1"/>
          </p:cNvSpPr>
          <p:nvPr>
            <p:ph type="body" idx="1"/>
          </p:nvPr>
        </p:nvSpPr>
        <p:spPr>
          <a:xfrm>
            <a:off x="646058" y="6139030"/>
            <a:ext cx="10515600" cy="453813"/>
          </a:xfrm>
        </p:spPr>
        <p:txBody>
          <a:bodyPr/>
          <a:lstStyle/>
          <a:p>
            <a:r>
              <a:rPr lang="en-US" dirty="0"/>
              <a:t>Examples - Implicit</a:t>
            </a:r>
          </a:p>
        </p:txBody>
      </p:sp>
      <p:pic>
        <p:nvPicPr>
          <p:cNvPr id="4" name="Picture 3">
            <a:extLst>
              <a:ext uri="{FF2B5EF4-FFF2-40B4-BE49-F238E27FC236}">
                <a16:creationId xmlns:a16="http://schemas.microsoft.com/office/drawing/2014/main" id="{18E05A3A-6B05-4F2C-B368-AD02BE84EF39}"/>
              </a:ext>
            </a:extLst>
          </p:cNvPr>
          <p:cNvPicPr>
            <a:picLocks noChangeAspect="1"/>
          </p:cNvPicPr>
          <p:nvPr/>
        </p:nvPicPr>
        <p:blipFill>
          <a:blip r:embed="rId2"/>
          <a:stretch>
            <a:fillRect/>
          </a:stretch>
        </p:blipFill>
        <p:spPr>
          <a:xfrm>
            <a:off x="4333964" y="3693160"/>
            <a:ext cx="6953796" cy="2017887"/>
          </a:xfrm>
          <a:prstGeom prst="rect">
            <a:avLst/>
          </a:prstGeom>
        </p:spPr>
      </p:pic>
      <p:pic>
        <p:nvPicPr>
          <p:cNvPr id="6" name="Picture 5">
            <a:extLst>
              <a:ext uri="{FF2B5EF4-FFF2-40B4-BE49-F238E27FC236}">
                <a16:creationId xmlns:a16="http://schemas.microsoft.com/office/drawing/2014/main" id="{8E6A6706-D1BF-4165-935B-AA93D37757F3}"/>
              </a:ext>
            </a:extLst>
          </p:cNvPr>
          <p:cNvPicPr>
            <a:picLocks noChangeAspect="1"/>
          </p:cNvPicPr>
          <p:nvPr/>
        </p:nvPicPr>
        <p:blipFill>
          <a:blip r:embed="rId3"/>
          <a:stretch>
            <a:fillRect/>
          </a:stretch>
        </p:blipFill>
        <p:spPr>
          <a:xfrm>
            <a:off x="438475" y="1411113"/>
            <a:ext cx="7120566" cy="2063346"/>
          </a:xfrm>
          <a:prstGeom prst="rect">
            <a:avLst/>
          </a:prstGeom>
        </p:spPr>
      </p:pic>
    </p:spTree>
    <p:extLst>
      <p:ext uri="{BB962C8B-B14F-4D97-AF65-F5344CB8AC3E}">
        <p14:creationId xmlns:p14="http://schemas.microsoft.com/office/powerpoint/2010/main" val="3627381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3D046A-A9D8-4D3C-920E-2764E40DC0BD}"/>
              </a:ext>
            </a:extLst>
          </p:cNvPr>
          <p:cNvSpPr>
            <a:spLocks noGrp="1"/>
          </p:cNvSpPr>
          <p:nvPr>
            <p:ph type="body" idx="1"/>
          </p:nvPr>
        </p:nvSpPr>
        <p:spPr>
          <a:xfrm>
            <a:off x="757818" y="6017110"/>
            <a:ext cx="10515600" cy="453813"/>
          </a:xfrm>
        </p:spPr>
        <p:txBody>
          <a:bodyPr/>
          <a:lstStyle/>
          <a:p>
            <a:r>
              <a:rPr lang="en-US" dirty="0"/>
              <a:t>Examples – Need to Squint</a:t>
            </a:r>
          </a:p>
        </p:txBody>
      </p:sp>
      <p:pic>
        <p:nvPicPr>
          <p:cNvPr id="4" name="Picture 3">
            <a:extLst>
              <a:ext uri="{FF2B5EF4-FFF2-40B4-BE49-F238E27FC236}">
                <a16:creationId xmlns:a16="http://schemas.microsoft.com/office/drawing/2014/main" id="{04FEBEB4-D0FD-4948-A8F7-659F39F7FFC4}"/>
              </a:ext>
            </a:extLst>
          </p:cNvPr>
          <p:cNvPicPr>
            <a:picLocks noChangeAspect="1"/>
          </p:cNvPicPr>
          <p:nvPr/>
        </p:nvPicPr>
        <p:blipFill>
          <a:blip r:embed="rId2"/>
          <a:stretch>
            <a:fillRect/>
          </a:stretch>
        </p:blipFill>
        <p:spPr>
          <a:xfrm>
            <a:off x="425078" y="1198881"/>
            <a:ext cx="6227632" cy="1487290"/>
          </a:xfrm>
          <a:prstGeom prst="rect">
            <a:avLst/>
          </a:prstGeom>
        </p:spPr>
      </p:pic>
      <p:pic>
        <p:nvPicPr>
          <p:cNvPr id="5" name="Picture 4">
            <a:extLst>
              <a:ext uri="{FF2B5EF4-FFF2-40B4-BE49-F238E27FC236}">
                <a16:creationId xmlns:a16="http://schemas.microsoft.com/office/drawing/2014/main" id="{E9770AB8-04F6-4248-BDE4-30EF41F1CF84}"/>
              </a:ext>
            </a:extLst>
          </p:cNvPr>
          <p:cNvPicPr>
            <a:picLocks noChangeAspect="1"/>
          </p:cNvPicPr>
          <p:nvPr/>
        </p:nvPicPr>
        <p:blipFill>
          <a:blip r:embed="rId3"/>
          <a:stretch>
            <a:fillRect/>
          </a:stretch>
        </p:blipFill>
        <p:spPr>
          <a:xfrm>
            <a:off x="3385978" y="2815312"/>
            <a:ext cx="5420043" cy="1341884"/>
          </a:xfrm>
          <a:prstGeom prst="rect">
            <a:avLst/>
          </a:prstGeom>
        </p:spPr>
      </p:pic>
      <p:pic>
        <p:nvPicPr>
          <p:cNvPr id="6" name="Picture 5">
            <a:extLst>
              <a:ext uri="{FF2B5EF4-FFF2-40B4-BE49-F238E27FC236}">
                <a16:creationId xmlns:a16="http://schemas.microsoft.com/office/drawing/2014/main" id="{9FD74218-9352-4821-9704-329599C0E3A8}"/>
              </a:ext>
            </a:extLst>
          </p:cNvPr>
          <p:cNvPicPr>
            <a:picLocks noChangeAspect="1"/>
          </p:cNvPicPr>
          <p:nvPr/>
        </p:nvPicPr>
        <p:blipFill>
          <a:blip r:embed="rId4"/>
          <a:stretch>
            <a:fillRect/>
          </a:stretch>
        </p:blipFill>
        <p:spPr>
          <a:xfrm>
            <a:off x="4757356" y="4368800"/>
            <a:ext cx="6678517" cy="1390026"/>
          </a:xfrm>
          <a:prstGeom prst="rect">
            <a:avLst/>
          </a:prstGeom>
        </p:spPr>
      </p:pic>
    </p:spTree>
    <p:extLst>
      <p:ext uri="{BB962C8B-B14F-4D97-AF65-F5344CB8AC3E}">
        <p14:creationId xmlns:p14="http://schemas.microsoft.com/office/powerpoint/2010/main" val="2951225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0F2B51-8463-456F-A012-CD3671E30673}"/>
              </a:ext>
            </a:extLst>
          </p:cNvPr>
          <p:cNvSpPr>
            <a:spLocks noGrp="1"/>
          </p:cNvSpPr>
          <p:nvPr>
            <p:ph type="body" idx="1"/>
          </p:nvPr>
        </p:nvSpPr>
        <p:spPr>
          <a:xfrm>
            <a:off x="717178" y="5671670"/>
            <a:ext cx="10515600" cy="750395"/>
          </a:xfrm>
        </p:spPr>
        <p:txBody>
          <a:bodyPr>
            <a:normAutofit/>
          </a:bodyPr>
          <a:lstStyle/>
          <a:p>
            <a:r>
              <a:rPr lang="en-US" sz="4000" b="1" dirty="0"/>
              <a:t>Observations</a:t>
            </a:r>
          </a:p>
        </p:txBody>
      </p:sp>
      <p:sp>
        <p:nvSpPr>
          <p:cNvPr id="4" name="TextBox 3">
            <a:extLst>
              <a:ext uri="{FF2B5EF4-FFF2-40B4-BE49-F238E27FC236}">
                <a16:creationId xmlns:a16="http://schemas.microsoft.com/office/drawing/2014/main" id="{5DBF450D-C5E3-4BB9-AE79-5503445CC1CF}"/>
              </a:ext>
            </a:extLst>
          </p:cNvPr>
          <p:cNvSpPr txBox="1"/>
          <p:nvPr/>
        </p:nvSpPr>
        <p:spPr>
          <a:xfrm>
            <a:off x="510363" y="1477925"/>
            <a:ext cx="11121655" cy="3939540"/>
          </a:xfrm>
          <a:prstGeom prst="rect">
            <a:avLst/>
          </a:prstGeom>
          <a:noFill/>
        </p:spPr>
        <p:txBody>
          <a:bodyPr wrap="square" rtlCol="0">
            <a:spAutoFit/>
          </a:bodyPr>
          <a:lstStyle/>
          <a:p>
            <a:pPr marL="457200" indent="-457200">
              <a:spcBef>
                <a:spcPts val="600"/>
              </a:spcBef>
              <a:spcAft>
                <a:spcPts val="600"/>
              </a:spcAft>
              <a:buFont typeface="Wingdings" panose="05000000000000000000" pitchFamily="2" charset="2"/>
              <a:buChar char="q"/>
            </a:pPr>
            <a:r>
              <a:rPr lang="en-US" sz="2000" dirty="0">
                <a:solidFill>
                  <a:schemeClr val="bg1"/>
                </a:solidFill>
              </a:rPr>
              <a:t>The vast majority of mitigations map to PCI DSS (35/40)</a:t>
            </a:r>
          </a:p>
          <a:p>
            <a:pPr marL="457200" indent="-457200">
              <a:spcBef>
                <a:spcPts val="600"/>
              </a:spcBef>
              <a:spcAft>
                <a:spcPts val="600"/>
              </a:spcAft>
              <a:buFont typeface="Wingdings" panose="05000000000000000000" pitchFamily="2" charset="2"/>
              <a:buChar char="q"/>
            </a:pPr>
            <a:r>
              <a:rPr lang="en-US" sz="2000" dirty="0">
                <a:solidFill>
                  <a:schemeClr val="bg1"/>
                </a:solidFill>
              </a:rPr>
              <a:t>Some are not straightforward – you need to know how to apply the PCI DSS</a:t>
            </a:r>
          </a:p>
          <a:p>
            <a:pPr marL="914400" lvl="1" indent="-457200">
              <a:spcBef>
                <a:spcPts val="600"/>
              </a:spcBef>
              <a:spcAft>
                <a:spcPts val="600"/>
              </a:spcAft>
              <a:buFont typeface="Wingdings" panose="05000000000000000000" pitchFamily="2" charset="2"/>
              <a:buChar char="q"/>
            </a:pPr>
            <a:r>
              <a:rPr lang="en-US" dirty="0">
                <a:solidFill>
                  <a:schemeClr val="bg1"/>
                </a:solidFill>
              </a:rPr>
              <a:t>Which validates the use of ATT&amp;CK</a:t>
            </a:r>
            <a:r>
              <a:rPr lang="en-US" baseline="30000" dirty="0">
                <a:solidFill>
                  <a:schemeClr val="bg1"/>
                </a:solidFill>
              </a:rPr>
              <a:t>®</a:t>
            </a:r>
          </a:p>
          <a:p>
            <a:pPr marL="457200" indent="-457200">
              <a:spcBef>
                <a:spcPts val="600"/>
              </a:spcBef>
              <a:spcAft>
                <a:spcPts val="600"/>
              </a:spcAft>
              <a:buFont typeface="Wingdings" panose="05000000000000000000" pitchFamily="2" charset="2"/>
              <a:buChar char="q"/>
            </a:pPr>
            <a:r>
              <a:rPr lang="en-US" sz="2000" dirty="0">
                <a:solidFill>
                  <a:schemeClr val="bg1"/>
                </a:solidFill>
              </a:rPr>
              <a:t>30% of mitigations (12/40) are addressed by PCI DSS 2.2 (Develop configuration standards for all system components) and its sub-requirements</a:t>
            </a:r>
          </a:p>
          <a:p>
            <a:pPr marL="914400" lvl="1" indent="-457200">
              <a:spcBef>
                <a:spcPts val="600"/>
              </a:spcBef>
              <a:spcAft>
                <a:spcPts val="600"/>
              </a:spcAft>
              <a:buFont typeface="Wingdings" panose="05000000000000000000" pitchFamily="2" charset="2"/>
              <a:buChar char="q"/>
            </a:pPr>
            <a:r>
              <a:rPr lang="en-US" dirty="0">
                <a:solidFill>
                  <a:schemeClr val="bg1"/>
                </a:solidFill>
              </a:rPr>
              <a:t>You need to know what systems you are using</a:t>
            </a:r>
          </a:p>
          <a:p>
            <a:pPr marL="914400" lvl="1" indent="-457200">
              <a:spcBef>
                <a:spcPts val="600"/>
              </a:spcBef>
              <a:spcAft>
                <a:spcPts val="600"/>
              </a:spcAft>
              <a:buFont typeface="Wingdings" panose="05000000000000000000" pitchFamily="2" charset="2"/>
              <a:buChar char="q"/>
            </a:pPr>
            <a:r>
              <a:rPr lang="en-US" dirty="0">
                <a:solidFill>
                  <a:schemeClr val="bg1"/>
                </a:solidFill>
              </a:rPr>
              <a:t>You need to follow security best practices</a:t>
            </a:r>
          </a:p>
          <a:p>
            <a:pPr marL="914400" lvl="1" indent="-457200">
              <a:spcBef>
                <a:spcPts val="600"/>
              </a:spcBef>
              <a:spcAft>
                <a:spcPts val="600"/>
              </a:spcAft>
              <a:buFont typeface="Wingdings" panose="05000000000000000000" pitchFamily="2" charset="2"/>
              <a:buChar char="q"/>
            </a:pPr>
            <a:r>
              <a:rPr lang="en-US" dirty="0">
                <a:solidFill>
                  <a:schemeClr val="bg1"/>
                </a:solidFill>
              </a:rPr>
              <a:t>ATT&amp;CK</a:t>
            </a:r>
            <a:r>
              <a:rPr lang="en-US" baseline="30000" dirty="0">
                <a:solidFill>
                  <a:schemeClr val="bg1"/>
                </a:solidFill>
              </a:rPr>
              <a:t>® </a:t>
            </a:r>
            <a:r>
              <a:rPr lang="en-US" dirty="0">
                <a:solidFill>
                  <a:schemeClr val="bg1"/>
                </a:solidFill>
              </a:rPr>
              <a:t>can help you justify/validate this process</a:t>
            </a:r>
          </a:p>
          <a:p>
            <a:pPr marL="457200" indent="-457200">
              <a:spcBef>
                <a:spcPts val="600"/>
              </a:spcBef>
              <a:spcAft>
                <a:spcPts val="600"/>
              </a:spcAft>
              <a:buFont typeface="Wingdings" panose="05000000000000000000" pitchFamily="2" charset="2"/>
              <a:buChar char="q"/>
            </a:pPr>
            <a:r>
              <a:rPr lang="en-US" sz="2000" dirty="0">
                <a:solidFill>
                  <a:schemeClr val="bg1"/>
                </a:solidFill>
              </a:rPr>
              <a:t>Based on Mitigations in ATT&amp;CK</a:t>
            </a:r>
            <a:r>
              <a:rPr lang="en-US" sz="2000" baseline="30000" dirty="0">
                <a:solidFill>
                  <a:schemeClr val="bg1"/>
                </a:solidFill>
              </a:rPr>
              <a:t>® </a:t>
            </a:r>
            <a:r>
              <a:rPr lang="en-US" sz="2000" dirty="0">
                <a:solidFill>
                  <a:schemeClr val="bg1"/>
                </a:solidFill>
              </a:rPr>
              <a:t>the most important PCI DSS requirement is 2.2</a:t>
            </a:r>
            <a:endParaRPr lang="en-US" sz="2000" baseline="30000" dirty="0">
              <a:solidFill>
                <a:schemeClr val="bg1"/>
              </a:solidFill>
            </a:endParaRPr>
          </a:p>
        </p:txBody>
      </p:sp>
    </p:spTree>
    <p:extLst>
      <p:ext uri="{BB962C8B-B14F-4D97-AF65-F5344CB8AC3E}">
        <p14:creationId xmlns:p14="http://schemas.microsoft.com/office/powerpoint/2010/main" val="2729581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8A81361-2196-4C58-B281-125ECFCA165B}"/>
              </a:ext>
            </a:extLst>
          </p:cNvPr>
          <p:cNvSpPr>
            <a:spLocks noGrp="1"/>
          </p:cNvSpPr>
          <p:nvPr>
            <p:ph type="body" idx="1"/>
          </p:nvPr>
        </p:nvSpPr>
        <p:spPr>
          <a:xfrm>
            <a:off x="838199" y="5871917"/>
            <a:ext cx="10515600" cy="1143590"/>
          </a:xfrm>
        </p:spPr>
        <p:txBody>
          <a:bodyPr/>
          <a:lstStyle/>
          <a:p>
            <a:r>
              <a:rPr lang="en-US" sz="4400" dirty="0">
                <a:latin typeface="Calibri" panose="020F0502020204030204" pitchFamily="34" charset="0"/>
                <a:cs typeface="Calibri" panose="020F0502020204030204" pitchFamily="34" charset="0"/>
              </a:rPr>
              <a:t>Member of the Cabal of the Curmudgeons</a:t>
            </a:r>
          </a:p>
        </p:txBody>
      </p:sp>
      <p:pic>
        <p:nvPicPr>
          <p:cNvPr id="4" name="Picture 3">
            <a:extLst>
              <a:ext uri="{FF2B5EF4-FFF2-40B4-BE49-F238E27FC236}">
                <a16:creationId xmlns:a16="http://schemas.microsoft.com/office/drawing/2014/main" id="{3081C55D-A0BC-4070-9947-3B2D55928502}"/>
              </a:ext>
            </a:extLst>
          </p:cNvPr>
          <p:cNvPicPr>
            <a:picLocks noChangeAspect="1"/>
          </p:cNvPicPr>
          <p:nvPr/>
        </p:nvPicPr>
        <p:blipFill>
          <a:blip r:embed="rId2"/>
          <a:stretch>
            <a:fillRect/>
          </a:stretch>
        </p:blipFill>
        <p:spPr>
          <a:xfrm>
            <a:off x="1008224" y="1254012"/>
            <a:ext cx="9966533" cy="4349976"/>
          </a:xfrm>
          <a:prstGeom prst="rect">
            <a:avLst/>
          </a:prstGeom>
        </p:spPr>
      </p:pic>
      <p:pic>
        <p:nvPicPr>
          <p:cNvPr id="5" name="Picture 4">
            <a:extLst>
              <a:ext uri="{FF2B5EF4-FFF2-40B4-BE49-F238E27FC236}">
                <a16:creationId xmlns:a16="http://schemas.microsoft.com/office/drawing/2014/main" id="{20AD44C7-4AA7-4E95-AF5B-E467928CF1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spTree>
    <p:extLst>
      <p:ext uri="{BB962C8B-B14F-4D97-AF65-F5344CB8AC3E}">
        <p14:creationId xmlns:p14="http://schemas.microsoft.com/office/powerpoint/2010/main" val="2904251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0F2B51-8463-456F-A012-CD3671E30673}"/>
              </a:ext>
            </a:extLst>
          </p:cNvPr>
          <p:cNvSpPr>
            <a:spLocks noGrp="1"/>
          </p:cNvSpPr>
          <p:nvPr>
            <p:ph type="body" idx="1"/>
          </p:nvPr>
        </p:nvSpPr>
        <p:spPr>
          <a:xfrm>
            <a:off x="717178" y="5671670"/>
            <a:ext cx="10515600" cy="750395"/>
          </a:xfrm>
        </p:spPr>
        <p:txBody>
          <a:bodyPr>
            <a:normAutofit/>
          </a:bodyPr>
          <a:lstStyle/>
          <a:p>
            <a:r>
              <a:rPr lang="en-US" sz="4000" b="1" dirty="0"/>
              <a:t>Top 5 PCI DSS Requirements</a:t>
            </a:r>
          </a:p>
        </p:txBody>
      </p:sp>
      <p:graphicFrame>
        <p:nvGraphicFramePr>
          <p:cNvPr id="6" name="Table 6">
            <a:extLst>
              <a:ext uri="{FF2B5EF4-FFF2-40B4-BE49-F238E27FC236}">
                <a16:creationId xmlns:a16="http://schemas.microsoft.com/office/drawing/2014/main" id="{F91CC1B0-2BE1-4AF7-9EFD-03F45D6F52A0}"/>
              </a:ext>
            </a:extLst>
          </p:cNvPr>
          <p:cNvGraphicFramePr>
            <a:graphicFrameLocks noGrp="1"/>
          </p:cNvGraphicFramePr>
          <p:nvPr>
            <p:extLst>
              <p:ext uri="{D42A27DB-BD31-4B8C-83A1-F6EECF244321}">
                <p14:modId xmlns:p14="http://schemas.microsoft.com/office/powerpoint/2010/main" val="3287682811"/>
              </p:ext>
            </p:extLst>
          </p:nvPr>
        </p:nvGraphicFramePr>
        <p:xfrm>
          <a:off x="508000" y="1584960"/>
          <a:ext cx="11287760" cy="3648114"/>
        </p:xfrm>
        <a:graphic>
          <a:graphicData uri="http://schemas.openxmlformats.org/drawingml/2006/table">
            <a:tbl>
              <a:tblPr firstRow="1" bandRow="1">
                <a:tableStyleId>{5C22544A-7EE6-4342-B048-85BDC9FD1C3A}</a:tableStyleId>
              </a:tblPr>
              <a:tblGrid>
                <a:gridCol w="1920240">
                  <a:extLst>
                    <a:ext uri="{9D8B030D-6E8A-4147-A177-3AD203B41FA5}">
                      <a16:colId xmlns:a16="http://schemas.microsoft.com/office/drawing/2014/main" val="1876408597"/>
                    </a:ext>
                  </a:extLst>
                </a:gridCol>
                <a:gridCol w="9367520">
                  <a:extLst>
                    <a:ext uri="{9D8B030D-6E8A-4147-A177-3AD203B41FA5}">
                      <a16:colId xmlns:a16="http://schemas.microsoft.com/office/drawing/2014/main" val="305495248"/>
                    </a:ext>
                  </a:extLst>
                </a:gridCol>
              </a:tblGrid>
              <a:tr h="585885">
                <a:tc>
                  <a:txBody>
                    <a:bodyPr/>
                    <a:lstStyle/>
                    <a:p>
                      <a:pPr algn="ctr">
                        <a:spcBef>
                          <a:spcPts val="1200"/>
                        </a:spcBef>
                      </a:pPr>
                      <a:r>
                        <a:rPr lang="en-US" dirty="0"/>
                        <a:t>Requirement</a:t>
                      </a:r>
                    </a:p>
                  </a:txBody>
                  <a:tcPr/>
                </a:tc>
                <a:tc>
                  <a:txBody>
                    <a:bodyPr/>
                    <a:lstStyle/>
                    <a:p>
                      <a:pPr algn="ctr">
                        <a:spcBef>
                          <a:spcPts val="600"/>
                        </a:spcBef>
                      </a:pPr>
                      <a:r>
                        <a:rPr lang="en-US" dirty="0"/>
                        <a:t>Description</a:t>
                      </a:r>
                    </a:p>
                  </a:txBody>
                  <a:tcPr/>
                </a:tc>
                <a:extLst>
                  <a:ext uri="{0D108BD9-81ED-4DB2-BD59-A6C34878D82A}">
                    <a16:rowId xmlns:a16="http://schemas.microsoft.com/office/drawing/2014/main" val="3091396102"/>
                  </a:ext>
                </a:extLst>
              </a:tr>
              <a:tr h="594023">
                <a:tc>
                  <a:txBody>
                    <a:bodyPr/>
                    <a:lstStyle/>
                    <a:p>
                      <a:pPr algn="ctr">
                        <a:spcBef>
                          <a:spcPts val="1200"/>
                        </a:spcBef>
                      </a:pPr>
                      <a:r>
                        <a:rPr lang="en-US" sz="1800" b="1" dirty="0">
                          <a:solidFill>
                            <a:schemeClr val="tx1"/>
                          </a:solidFill>
                        </a:rPr>
                        <a:t>2.2</a:t>
                      </a:r>
                      <a:endParaRPr lang="en-US" b="1" dirty="0">
                        <a:solidFill>
                          <a:schemeClr val="tx1"/>
                        </a:solidFill>
                      </a:endParaRPr>
                    </a:p>
                  </a:txBody>
                  <a:tcPr/>
                </a:tc>
                <a:tc>
                  <a:txBody>
                    <a:bodyPr/>
                    <a:lstStyle/>
                    <a:p>
                      <a:r>
                        <a:rPr lang="en-US" dirty="0"/>
                        <a:t>Develop configuration standards for all system components</a:t>
                      </a:r>
                    </a:p>
                    <a:p>
                      <a:endParaRPr lang="en-US" dirty="0"/>
                    </a:p>
                  </a:txBody>
                  <a:tcPr/>
                </a:tc>
                <a:extLst>
                  <a:ext uri="{0D108BD9-81ED-4DB2-BD59-A6C34878D82A}">
                    <a16:rowId xmlns:a16="http://schemas.microsoft.com/office/drawing/2014/main" val="32676101"/>
                  </a:ext>
                </a:extLst>
              </a:tr>
              <a:tr h="594023">
                <a:tc>
                  <a:txBody>
                    <a:body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Verdana"/>
                          <a:ea typeface="+mn-ea"/>
                          <a:cs typeface="+mn-cs"/>
                        </a:rPr>
                        <a:t>8</a:t>
                      </a:r>
                    </a:p>
                  </a:txBody>
                  <a:tcPr/>
                </a:tc>
                <a:tc>
                  <a:txBody>
                    <a:bodyPr/>
                    <a:lstStyle/>
                    <a:p>
                      <a:r>
                        <a:rPr lang="en-US" dirty="0"/>
                        <a:t>Identify and authenticate access to system components</a:t>
                      </a:r>
                    </a:p>
                  </a:txBody>
                  <a:tcPr/>
                </a:tc>
                <a:extLst>
                  <a:ext uri="{0D108BD9-81ED-4DB2-BD59-A6C34878D82A}">
                    <a16:rowId xmlns:a16="http://schemas.microsoft.com/office/drawing/2014/main" val="3422955659"/>
                  </a:ext>
                </a:extLst>
              </a:tr>
              <a:tr h="594023">
                <a:tc>
                  <a:txBody>
                    <a:body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Verdana"/>
                          <a:ea typeface="+mn-ea"/>
                          <a:cs typeface="+mn-cs"/>
                        </a:rPr>
                        <a:t>6.4</a:t>
                      </a:r>
                    </a:p>
                  </a:txBody>
                  <a:tcPr/>
                </a:tc>
                <a:tc>
                  <a:txBody>
                    <a:bodyPr/>
                    <a:lstStyle/>
                    <a:p>
                      <a:r>
                        <a:rPr lang="en-US" dirty="0"/>
                        <a:t>Follow change control processes and procedures for all changes to system components</a:t>
                      </a:r>
                    </a:p>
                  </a:txBody>
                  <a:tcPr/>
                </a:tc>
                <a:extLst>
                  <a:ext uri="{0D108BD9-81ED-4DB2-BD59-A6C34878D82A}">
                    <a16:rowId xmlns:a16="http://schemas.microsoft.com/office/drawing/2014/main" val="2500078411"/>
                  </a:ext>
                </a:extLst>
              </a:tr>
              <a:tr h="594023">
                <a:tc>
                  <a:txBody>
                    <a:body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Verdana"/>
                          <a:ea typeface="+mn-ea"/>
                          <a:cs typeface="+mn-cs"/>
                        </a:rPr>
                        <a:t>11.5</a:t>
                      </a:r>
                    </a:p>
                  </a:txBody>
                  <a:tcPr/>
                </a:tc>
                <a:tc>
                  <a:txBody>
                    <a:bodyPr/>
                    <a:lstStyle/>
                    <a:p>
                      <a:r>
                        <a:rPr lang="en-US" dirty="0"/>
                        <a:t>Deploy a change-detection mechanism</a:t>
                      </a:r>
                    </a:p>
                  </a:txBody>
                  <a:tcPr/>
                </a:tc>
                <a:extLst>
                  <a:ext uri="{0D108BD9-81ED-4DB2-BD59-A6C34878D82A}">
                    <a16:rowId xmlns:a16="http://schemas.microsoft.com/office/drawing/2014/main" val="1531160432"/>
                  </a:ext>
                </a:extLst>
              </a:tr>
              <a:tr h="594023">
                <a:tc>
                  <a:txBody>
                    <a:body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Verdana"/>
                          <a:ea typeface="+mn-ea"/>
                          <a:cs typeface="+mn-cs"/>
                        </a:rPr>
                        <a:t>6.3</a:t>
                      </a:r>
                    </a:p>
                  </a:txBody>
                  <a:tcPr/>
                </a:tc>
                <a:tc>
                  <a:txBody>
                    <a:bodyPr/>
                    <a:lstStyle/>
                    <a:p>
                      <a:r>
                        <a:rPr lang="en-US" dirty="0"/>
                        <a:t>Secure software development</a:t>
                      </a:r>
                    </a:p>
                  </a:txBody>
                  <a:tcPr/>
                </a:tc>
                <a:extLst>
                  <a:ext uri="{0D108BD9-81ED-4DB2-BD59-A6C34878D82A}">
                    <a16:rowId xmlns:a16="http://schemas.microsoft.com/office/drawing/2014/main" val="1826321292"/>
                  </a:ext>
                </a:extLst>
              </a:tr>
            </a:tbl>
          </a:graphicData>
        </a:graphic>
      </p:graphicFrame>
    </p:spTree>
    <p:extLst>
      <p:ext uri="{BB962C8B-B14F-4D97-AF65-F5344CB8AC3E}">
        <p14:creationId xmlns:p14="http://schemas.microsoft.com/office/powerpoint/2010/main" val="3445102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0F2B51-8463-456F-A012-CD3671E30673}"/>
              </a:ext>
            </a:extLst>
          </p:cNvPr>
          <p:cNvSpPr>
            <a:spLocks noGrp="1"/>
          </p:cNvSpPr>
          <p:nvPr>
            <p:ph type="body" idx="1"/>
          </p:nvPr>
        </p:nvSpPr>
        <p:spPr>
          <a:xfrm>
            <a:off x="717178" y="5671670"/>
            <a:ext cx="10515600" cy="750395"/>
          </a:xfrm>
        </p:spPr>
        <p:txBody>
          <a:bodyPr>
            <a:normAutofit/>
          </a:bodyPr>
          <a:lstStyle/>
          <a:p>
            <a:r>
              <a:rPr lang="en-US" sz="4000" b="1" dirty="0"/>
              <a:t>Requirement 2.2</a:t>
            </a:r>
          </a:p>
        </p:txBody>
      </p:sp>
      <p:sp>
        <p:nvSpPr>
          <p:cNvPr id="4" name="TextBox 3">
            <a:extLst>
              <a:ext uri="{FF2B5EF4-FFF2-40B4-BE49-F238E27FC236}">
                <a16:creationId xmlns:a16="http://schemas.microsoft.com/office/drawing/2014/main" id="{5DBF450D-C5E3-4BB9-AE79-5503445CC1CF}"/>
              </a:ext>
            </a:extLst>
          </p:cNvPr>
          <p:cNvSpPr txBox="1"/>
          <p:nvPr/>
        </p:nvSpPr>
        <p:spPr>
          <a:xfrm>
            <a:off x="510363" y="1477925"/>
            <a:ext cx="11121655" cy="3385542"/>
          </a:xfrm>
          <a:prstGeom prst="rect">
            <a:avLst/>
          </a:prstGeom>
          <a:noFill/>
        </p:spPr>
        <p:txBody>
          <a:bodyPr wrap="square" rtlCol="0">
            <a:spAutoFit/>
          </a:bodyPr>
          <a:lstStyle/>
          <a:p>
            <a:pPr marL="457200" indent="-457200">
              <a:spcBef>
                <a:spcPts val="600"/>
              </a:spcBef>
              <a:spcAft>
                <a:spcPts val="600"/>
              </a:spcAft>
              <a:buFont typeface="Wingdings" panose="05000000000000000000" pitchFamily="2" charset="2"/>
              <a:buChar char="q"/>
            </a:pPr>
            <a:r>
              <a:rPr lang="en-US" sz="2000" dirty="0">
                <a:solidFill>
                  <a:schemeClr val="bg1"/>
                </a:solidFill>
              </a:rPr>
              <a:t>30% of mitigations (12/40) are addressed by PCI DSS 2.2 (Develop configuration standards for all system components) and its sub-requirements</a:t>
            </a:r>
          </a:p>
          <a:p>
            <a:pPr marL="914400" lvl="1" indent="-457200">
              <a:spcBef>
                <a:spcPts val="600"/>
              </a:spcBef>
              <a:spcAft>
                <a:spcPts val="600"/>
              </a:spcAft>
              <a:buFont typeface="Wingdings" panose="05000000000000000000" pitchFamily="2" charset="2"/>
              <a:buChar char="q"/>
            </a:pPr>
            <a:r>
              <a:rPr lang="en-US" dirty="0">
                <a:solidFill>
                  <a:schemeClr val="bg1"/>
                </a:solidFill>
              </a:rPr>
              <a:t>You need to know what systems you are using</a:t>
            </a:r>
          </a:p>
          <a:p>
            <a:pPr marL="914400" lvl="1" indent="-457200">
              <a:spcBef>
                <a:spcPts val="600"/>
              </a:spcBef>
              <a:spcAft>
                <a:spcPts val="600"/>
              </a:spcAft>
              <a:buFont typeface="Wingdings" panose="05000000000000000000" pitchFamily="2" charset="2"/>
              <a:buChar char="q"/>
            </a:pPr>
            <a:r>
              <a:rPr lang="en-US" dirty="0">
                <a:solidFill>
                  <a:schemeClr val="bg1"/>
                </a:solidFill>
              </a:rPr>
              <a:t>You need to follow security best practices</a:t>
            </a:r>
          </a:p>
          <a:p>
            <a:pPr marL="914400" lvl="1" indent="-457200">
              <a:spcBef>
                <a:spcPts val="600"/>
              </a:spcBef>
              <a:spcAft>
                <a:spcPts val="600"/>
              </a:spcAft>
              <a:buFont typeface="Wingdings" panose="05000000000000000000" pitchFamily="2" charset="2"/>
              <a:buChar char="q"/>
            </a:pPr>
            <a:r>
              <a:rPr lang="en-US" dirty="0">
                <a:solidFill>
                  <a:schemeClr val="bg1"/>
                </a:solidFill>
              </a:rPr>
              <a:t>ATT&amp;CK</a:t>
            </a:r>
            <a:r>
              <a:rPr lang="en-US" baseline="30000" dirty="0">
                <a:solidFill>
                  <a:schemeClr val="bg1"/>
                </a:solidFill>
              </a:rPr>
              <a:t>® </a:t>
            </a:r>
            <a:r>
              <a:rPr lang="en-US" dirty="0">
                <a:solidFill>
                  <a:schemeClr val="bg1"/>
                </a:solidFill>
              </a:rPr>
              <a:t>can help you justify/validate this process</a:t>
            </a:r>
          </a:p>
          <a:p>
            <a:pPr marL="457200" indent="-457200">
              <a:spcBef>
                <a:spcPts val="600"/>
              </a:spcBef>
              <a:spcAft>
                <a:spcPts val="600"/>
              </a:spcAft>
              <a:buFont typeface="Wingdings" panose="05000000000000000000" pitchFamily="2" charset="2"/>
              <a:buChar char="q"/>
            </a:pPr>
            <a:r>
              <a:rPr lang="en-US" sz="2000" dirty="0">
                <a:solidFill>
                  <a:schemeClr val="bg1"/>
                </a:solidFill>
              </a:rPr>
              <a:t>12 Mitigations relate back to 92 ATT&amp;CK</a:t>
            </a:r>
            <a:r>
              <a:rPr lang="en-US" sz="2000" baseline="30000" dirty="0">
                <a:solidFill>
                  <a:schemeClr val="bg1"/>
                </a:solidFill>
              </a:rPr>
              <a:t>® </a:t>
            </a:r>
            <a:r>
              <a:rPr lang="en-US" sz="2000" dirty="0">
                <a:solidFill>
                  <a:schemeClr val="bg1"/>
                </a:solidFill>
              </a:rPr>
              <a:t>Techniques</a:t>
            </a:r>
          </a:p>
          <a:p>
            <a:pPr marL="457200" indent="-457200">
              <a:spcBef>
                <a:spcPts val="600"/>
              </a:spcBef>
              <a:spcAft>
                <a:spcPts val="600"/>
              </a:spcAft>
              <a:buFont typeface="Wingdings" panose="05000000000000000000" pitchFamily="2" charset="2"/>
              <a:buChar char="q"/>
            </a:pPr>
            <a:r>
              <a:rPr lang="en-US" sz="2000" dirty="0">
                <a:solidFill>
                  <a:schemeClr val="bg1"/>
                </a:solidFill>
              </a:rPr>
              <a:t>Meaning 34.5% of attacks are addressed by just one major PCI DSS requirement</a:t>
            </a:r>
          </a:p>
          <a:p>
            <a:pPr marL="457200" indent="-457200">
              <a:spcBef>
                <a:spcPts val="600"/>
              </a:spcBef>
              <a:spcAft>
                <a:spcPts val="600"/>
              </a:spcAft>
              <a:buFont typeface="Wingdings" panose="05000000000000000000" pitchFamily="2" charset="2"/>
              <a:buChar char="q"/>
            </a:pPr>
            <a:r>
              <a:rPr lang="en-US" sz="2000" dirty="0">
                <a:solidFill>
                  <a:schemeClr val="bg1"/>
                </a:solidFill>
              </a:rPr>
              <a:t>Based on Mitigations in ATT&amp;CK</a:t>
            </a:r>
            <a:r>
              <a:rPr lang="en-US" sz="2000" baseline="30000" dirty="0">
                <a:solidFill>
                  <a:schemeClr val="bg1"/>
                </a:solidFill>
              </a:rPr>
              <a:t>® </a:t>
            </a:r>
            <a:r>
              <a:rPr lang="en-US" sz="2000" dirty="0">
                <a:solidFill>
                  <a:schemeClr val="bg1"/>
                </a:solidFill>
              </a:rPr>
              <a:t>the most important PCI DSS requirement is 2.2</a:t>
            </a:r>
            <a:endParaRPr lang="en-US" sz="2000" baseline="30000" dirty="0">
              <a:solidFill>
                <a:schemeClr val="bg1"/>
              </a:solidFill>
            </a:endParaRPr>
          </a:p>
        </p:txBody>
      </p:sp>
    </p:spTree>
    <p:extLst>
      <p:ext uri="{BB962C8B-B14F-4D97-AF65-F5344CB8AC3E}">
        <p14:creationId xmlns:p14="http://schemas.microsoft.com/office/powerpoint/2010/main" val="956158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a:xfrm>
            <a:off x="374650" y="2413591"/>
            <a:ext cx="3655090" cy="3763342"/>
          </a:xfrm>
        </p:spPr>
        <p:txBody>
          <a:bodyPr>
            <a:normAutofit/>
          </a:bodyPr>
          <a:lstStyle/>
          <a:p>
            <a:r>
              <a:rPr lang="en-US" altLang="en-US" dirty="0"/>
              <a:t>Want to keep in touch?</a:t>
            </a:r>
          </a:p>
        </p:txBody>
      </p:sp>
      <p:pic>
        <p:nvPicPr>
          <p:cNvPr id="12" name="Picture 11" descr="A picture containing person, person, holding, front&#10;&#10;Description automatically generated">
            <a:extLst>
              <a:ext uri="{FF2B5EF4-FFF2-40B4-BE49-F238E27FC236}">
                <a16:creationId xmlns:a16="http://schemas.microsoft.com/office/drawing/2014/main" id="{FFE4D4FE-0EAF-475A-A641-E2DBE01FC2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72664" y="1456077"/>
            <a:ext cx="7081284" cy="4720856"/>
          </a:xfrm>
          <a:prstGeom prst="rect">
            <a:avLst/>
          </a:prstGeom>
        </p:spPr>
      </p:pic>
      <p:pic>
        <p:nvPicPr>
          <p:cNvPr id="4" name="Picture 3">
            <a:extLst>
              <a:ext uri="{FF2B5EF4-FFF2-40B4-BE49-F238E27FC236}">
                <a16:creationId xmlns:a16="http://schemas.microsoft.com/office/drawing/2014/main" id="{F17876E3-E6C0-4734-9607-314D222018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spTree>
    <p:extLst>
      <p:ext uri="{BB962C8B-B14F-4D97-AF65-F5344CB8AC3E}">
        <p14:creationId xmlns:p14="http://schemas.microsoft.com/office/powerpoint/2010/main" val="318308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16EFC-6031-47E4-8933-479D37621A9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3AD45A0-4467-420D-B711-77756C36AA36}"/>
              </a:ext>
            </a:extLst>
          </p:cNvPr>
          <p:cNvSpPr>
            <a:spLocks noGrp="1"/>
          </p:cNvSpPr>
          <p:nvPr>
            <p:ph type="body" idx="1"/>
          </p:nvPr>
        </p:nvSpPr>
        <p:spPr/>
        <p:txBody>
          <a:bodyPr/>
          <a:lstStyle/>
          <a:p>
            <a:endParaRPr lang="en-US"/>
          </a:p>
        </p:txBody>
      </p:sp>
      <p:pic>
        <p:nvPicPr>
          <p:cNvPr id="5" name="Picture 4" descr="A lit up city at night&#10;&#10;Description automatically generated">
            <a:extLst>
              <a:ext uri="{FF2B5EF4-FFF2-40B4-BE49-F238E27FC236}">
                <a16:creationId xmlns:a16="http://schemas.microsoft.com/office/drawing/2014/main" id="{62E30D31-C0A6-4297-A35F-33F1C234A3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D67D6691-853B-4744-A50B-17197360BF86}"/>
              </a:ext>
            </a:extLst>
          </p:cNvPr>
          <p:cNvSpPr txBox="1"/>
          <p:nvPr/>
        </p:nvSpPr>
        <p:spPr>
          <a:xfrm>
            <a:off x="116958" y="5784133"/>
            <a:ext cx="10590028" cy="954107"/>
          </a:xfrm>
          <a:prstGeom prst="rect">
            <a:avLst/>
          </a:prstGeom>
          <a:noFill/>
        </p:spPr>
        <p:txBody>
          <a:bodyPr wrap="square" rtlCol="0">
            <a:spAutoFit/>
          </a:bodyPr>
          <a:lstStyle/>
          <a:p>
            <a:r>
              <a:rPr lang="en-US" sz="2800" b="1" dirty="0">
                <a:solidFill>
                  <a:schemeClr val="bg1"/>
                </a:solidFill>
              </a:rPr>
              <a:t>Broadcasting Live: Tuesdays at 12 Noon ET</a:t>
            </a:r>
          </a:p>
          <a:p>
            <a:r>
              <a:rPr lang="en-US" sz="2800" b="1" dirty="0">
                <a:solidFill>
                  <a:schemeClr val="bg1"/>
                </a:solidFill>
              </a:rPr>
              <a:t>https://securityweekly.com/live/</a:t>
            </a:r>
          </a:p>
        </p:txBody>
      </p:sp>
      <p:pic>
        <p:nvPicPr>
          <p:cNvPr id="9" name="Picture 8" descr="A picture containing man, indoor, person, wall&#10;&#10;Description automatically generated">
            <a:extLst>
              <a:ext uri="{FF2B5EF4-FFF2-40B4-BE49-F238E27FC236}">
                <a16:creationId xmlns:a16="http://schemas.microsoft.com/office/drawing/2014/main" id="{9408A251-E6F3-44D5-993B-D11903BE8D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1850" y="1018157"/>
            <a:ext cx="7415377" cy="4171149"/>
          </a:xfrm>
          <a:prstGeom prst="rect">
            <a:avLst/>
          </a:prstGeom>
        </p:spPr>
      </p:pic>
    </p:spTree>
    <p:extLst>
      <p:ext uri="{BB962C8B-B14F-4D97-AF65-F5344CB8AC3E}">
        <p14:creationId xmlns:p14="http://schemas.microsoft.com/office/powerpoint/2010/main" val="39318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6204B71-F38E-4D50-A08A-E2F4BA244D19}"/>
              </a:ext>
            </a:extLst>
          </p:cNvPr>
          <p:cNvSpPr>
            <a:spLocks noGrp="1"/>
          </p:cNvSpPr>
          <p:nvPr>
            <p:ph type="body" idx="1"/>
          </p:nvPr>
        </p:nvSpPr>
        <p:spPr>
          <a:xfrm>
            <a:off x="533400" y="1765300"/>
            <a:ext cx="6070600" cy="5715000"/>
          </a:xfrm>
        </p:spPr>
        <p:txBody>
          <a:bodyPr>
            <a:normAutofit/>
          </a:bodyPr>
          <a:lstStyle/>
          <a:p>
            <a:pPr algn="ctr"/>
            <a:r>
              <a:rPr lang="en-US" sz="3200" b="1" dirty="0"/>
              <a:t>Jeff Man</a:t>
            </a:r>
          </a:p>
          <a:p>
            <a:pPr algn="ctr"/>
            <a:r>
              <a:rPr lang="en-US" dirty="0"/>
              <a:t>Sr. Information Security Consultant</a:t>
            </a:r>
          </a:p>
          <a:p>
            <a:pPr algn="ctr"/>
            <a:r>
              <a:rPr lang="en-US" dirty="0"/>
              <a:t>InfoSec Curmudgeon</a:t>
            </a:r>
          </a:p>
          <a:p>
            <a:pPr algn="ctr"/>
            <a:r>
              <a:rPr lang="en-US" dirty="0"/>
              <a:t>Online Business Systems</a:t>
            </a:r>
          </a:p>
          <a:p>
            <a:pPr algn="ctr"/>
            <a:endParaRPr lang="en-US" dirty="0"/>
          </a:p>
          <a:p>
            <a:pPr algn="ctr"/>
            <a:r>
              <a:rPr lang="en-US" sz="3200" dirty="0"/>
              <a:t>@</a:t>
            </a:r>
            <a:r>
              <a:rPr lang="en-US" sz="3200" dirty="0" err="1"/>
              <a:t>MrJeffMan</a:t>
            </a:r>
            <a:endParaRPr lang="en-US" sz="3200" dirty="0"/>
          </a:p>
          <a:p>
            <a:pPr algn="ctr"/>
            <a:r>
              <a:rPr lang="en-US" sz="2800" dirty="0"/>
              <a:t>301-310-4275</a:t>
            </a:r>
          </a:p>
          <a:p>
            <a:pPr algn="ctr"/>
            <a:r>
              <a:rPr lang="en-US" sz="2800" dirty="0"/>
              <a:t>jman@obsglobal.com</a:t>
            </a:r>
          </a:p>
          <a:p>
            <a:endParaRPr lang="en-US" dirty="0"/>
          </a:p>
        </p:txBody>
      </p:sp>
      <p:pic>
        <p:nvPicPr>
          <p:cNvPr id="4" name="Picture 3">
            <a:extLst>
              <a:ext uri="{FF2B5EF4-FFF2-40B4-BE49-F238E27FC236}">
                <a16:creationId xmlns:a16="http://schemas.microsoft.com/office/drawing/2014/main" id="{4A90D3DF-C34A-4C9E-866D-798ED826C6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21173" y="1600200"/>
            <a:ext cx="5970827" cy="5257800"/>
          </a:xfrm>
          <a:prstGeom prst="rect">
            <a:avLst/>
          </a:prstGeom>
        </p:spPr>
      </p:pic>
      <p:pic>
        <p:nvPicPr>
          <p:cNvPr id="5" name="Picture 4">
            <a:extLst>
              <a:ext uri="{FF2B5EF4-FFF2-40B4-BE49-F238E27FC236}">
                <a16:creationId xmlns:a16="http://schemas.microsoft.com/office/drawing/2014/main" id="{A3A59189-D5B2-4474-8CB5-DDCE536B67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spTree>
    <p:extLst>
      <p:ext uri="{BB962C8B-B14F-4D97-AF65-F5344CB8AC3E}">
        <p14:creationId xmlns:p14="http://schemas.microsoft.com/office/powerpoint/2010/main" val="206477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1C9720-F302-4353-A172-0C07140135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8540372"/>
          </a:xfrm>
          <a:prstGeom prst="rect">
            <a:avLst/>
          </a:prstGeom>
        </p:spPr>
      </p:pic>
    </p:spTree>
    <p:extLst>
      <p:ext uri="{BB962C8B-B14F-4D97-AF65-F5344CB8AC3E}">
        <p14:creationId xmlns:p14="http://schemas.microsoft.com/office/powerpoint/2010/main" val="2059419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6B112-BFC7-43C3-88C0-BA17BDF479D8}"/>
              </a:ext>
            </a:extLst>
          </p:cNvPr>
          <p:cNvSpPr>
            <a:spLocks noGrp="1"/>
          </p:cNvSpPr>
          <p:nvPr>
            <p:ph type="title"/>
          </p:nvPr>
        </p:nvSpPr>
        <p:spPr>
          <a:xfrm>
            <a:off x="831850" y="2847473"/>
            <a:ext cx="5435662" cy="2085449"/>
          </a:xfrm>
        </p:spPr>
        <p:txBody>
          <a:bodyPr>
            <a:normAutofit/>
          </a:bodyPr>
          <a:lstStyle/>
          <a:p>
            <a:r>
              <a:rPr lang="en-US" dirty="0"/>
              <a:t>What are we talking about?</a:t>
            </a:r>
          </a:p>
        </p:txBody>
      </p:sp>
      <p:sp>
        <p:nvSpPr>
          <p:cNvPr id="3" name="Text Placeholder 2">
            <a:extLst>
              <a:ext uri="{FF2B5EF4-FFF2-40B4-BE49-F238E27FC236}">
                <a16:creationId xmlns:a16="http://schemas.microsoft.com/office/drawing/2014/main" id="{73700620-8690-448D-9D98-C0A5606E7F30}"/>
              </a:ext>
            </a:extLst>
          </p:cNvPr>
          <p:cNvSpPr>
            <a:spLocks noGrp="1"/>
          </p:cNvSpPr>
          <p:nvPr>
            <p:ph type="body" idx="1"/>
          </p:nvPr>
        </p:nvSpPr>
        <p:spPr/>
        <p:txBody>
          <a:bodyPr/>
          <a:lstStyle/>
          <a:p>
            <a:r>
              <a:rPr lang="en-US" dirty="0"/>
              <a:t>Attacks, threats, vulnerabilities, pen testing,</a:t>
            </a:r>
          </a:p>
          <a:p>
            <a:r>
              <a:rPr lang="en-US" dirty="0"/>
              <a:t>red teaming, blue teaming, PCI, and more!</a:t>
            </a:r>
          </a:p>
        </p:txBody>
      </p:sp>
      <p:pic>
        <p:nvPicPr>
          <p:cNvPr id="5" name="Picture 4" descr="A picture containing table, cup, indoor, sitting&#10;&#10;Description automatically generated">
            <a:extLst>
              <a:ext uri="{FF2B5EF4-FFF2-40B4-BE49-F238E27FC236}">
                <a16:creationId xmlns:a16="http://schemas.microsoft.com/office/drawing/2014/main" id="{F30F1A12-C8F6-4F45-9FF5-80A3DF2B9D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3285" y="1326647"/>
            <a:ext cx="3266865" cy="5127099"/>
          </a:xfrm>
          <a:prstGeom prst="rect">
            <a:avLst/>
          </a:prstGeom>
        </p:spPr>
      </p:pic>
      <p:pic>
        <p:nvPicPr>
          <p:cNvPr id="6" name="Picture 5">
            <a:extLst>
              <a:ext uri="{FF2B5EF4-FFF2-40B4-BE49-F238E27FC236}">
                <a16:creationId xmlns:a16="http://schemas.microsoft.com/office/drawing/2014/main" id="{55CE89B9-66EB-4669-B13D-F0A016BA3D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spTree>
    <p:extLst>
      <p:ext uri="{BB962C8B-B14F-4D97-AF65-F5344CB8AC3E}">
        <p14:creationId xmlns:p14="http://schemas.microsoft.com/office/powerpoint/2010/main" val="1702943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1">
            <a:extLst>
              <a:ext uri="{FF2B5EF4-FFF2-40B4-BE49-F238E27FC236}">
                <a16:creationId xmlns:a16="http://schemas.microsoft.com/office/drawing/2014/main" id="{4F7C850E-6894-4119-9375-096BB626F9B0}"/>
              </a:ext>
            </a:extLst>
          </p:cNvPr>
          <p:cNvSpPr>
            <a:spLocks noGrp="1"/>
          </p:cNvSpPr>
          <p:nvPr>
            <p:ph type="body" idx="1"/>
          </p:nvPr>
        </p:nvSpPr>
        <p:spPr>
          <a:xfrm>
            <a:off x="717178" y="5671670"/>
            <a:ext cx="10515600" cy="453813"/>
          </a:xfrm>
        </p:spPr>
        <p:txBody>
          <a:bodyPr/>
          <a:lstStyle/>
          <a:p>
            <a:r>
              <a:rPr lang="en-US" dirty="0"/>
              <a:t>https://securityweekly.com/shows/mitre-attck-katie-nickels-mitre-pauls-security-weekly-612/</a:t>
            </a:r>
          </a:p>
        </p:txBody>
      </p:sp>
      <p:pic>
        <p:nvPicPr>
          <p:cNvPr id="4" name="Picture 3">
            <a:extLst>
              <a:ext uri="{FF2B5EF4-FFF2-40B4-BE49-F238E27FC236}">
                <a16:creationId xmlns:a16="http://schemas.microsoft.com/office/drawing/2014/main" id="{546FB635-B2FD-43B9-8CBE-E0C4D3C75234}"/>
              </a:ext>
            </a:extLst>
          </p:cNvPr>
          <p:cNvPicPr>
            <a:picLocks noChangeAspect="1"/>
          </p:cNvPicPr>
          <p:nvPr/>
        </p:nvPicPr>
        <p:blipFill rotWithShape="1">
          <a:blip r:embed="rId2"/>
          <a:srcRect r="13824" b="1"/>
          <a:stretch/>
        </p:blipFill>
        <p:spPr>
          <a:xfrm>
            <a:off x="3041650" y="1357313"/>
            <a:ext cx="5865813" cy="3879850"/>
          </a:xfrm>
          <a:prstGeom prst="rect">
            <a:avLst/>
          </a:prstGeom>
          <a:noFill/>
        </p:spPr>
      </p:pic>
      <p:pic>
        <p:nvPicPr>
          <p:cNvPr id="5" name="Picture 4">
            <a:extLst>
              <a:ext uri="{FF2B5EF4-FFF2-40B4-BE49-F238E27FC236}">
                <a16:creationId xmlns:a16="http://schemas.microsoft.com/office/drawing/2014/main" id="{23CA929D-A4AE-45E7-BB3C-75B8DE37E1B6}"/>
              </a:ext>
            </a:extLst>
          </p:cNvPr>
          <p:cNvPicPr>
            <a:picLocks noChangeAspect="1"/>
          </p:cNvPicPr>
          <p:nvPr/>
        </p:nvPicPr>
        <p:blipFill>
          <a:blip r:embed="rId3"/>
          <a:stretch>
            <a:fillRect/>
          </a:stretch>
        </p:blipFill>
        <p:spPr>
          <a:xfrm>
            <a:off x="2045620" y="1045055"/>
            <a:ext cx="7820276" cy="4455632"/>
          </a:xfrm>
          <a:prstGeom prst="rect">
            <a:avLst/>
          </a:prstGeom>
        </p:spPr>
      </p:pic>
    </p:spTree>
    <p:extLst>
      <p:ext uri="{BB962C8B-B14F-4D97-AF65-F5344CB8AC3E}">
        <p14:creationId xmlns:p14="http://schemas.microsoft.com/office/powerpoint/2010/main" val="8328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A710B-FA5A-4CBC-B2A0-0393D928C6C7}"/>
              </a:ext>
            </a:extLst>
          </p:cNvPr>
          <p:cNvSpPr>
            <a:spLocks noGrp="1"/>
          </p:cNvSpPr>
          <p:nvPr>
            <p:ph type="title"/>
          </p:nvPr>
        </p:nvSpPr>
        <p:spPr/>
        <p:txBody>
          <a:bodyPr/>
          <a:lstStyle/>
          <a:p>
            <a:r>
              <a:rPr lang="en-US" dirty="0"/>
              <a:t>Terminology</a:t>
            </a:r>
          </a:p>
        </p:txBody>
      </p:sp>
      <p:sp>
        <p:nvSpPr>
          <p:cNvPr id="3" name="Text Placeholder 2">
            <a:extLst>
              <a:ext uri="{FF2B5EF4-FFF2-40B4-BE49-F238E27FC236}">
                <a16:creationId xmlns:a16="http://schemas.microsoft.com/office/drawing/2014/main" id="{5CC69DF9-3A5C-4D63-AF7B-ABBB9A1B25F4}"/>
              </a:ext>
            </a:extLst>
          </p:cNvPr>
          <p:cNvSpPr>
            <a:spLocks noGrp="1"/>
          </p:cNvSpPr>
          <p:nvPr>
            <p:ph type="body" idx="1"/>
          </p:nvPr>
        </p:nvSpPr>
        <p:spPr/>
        <p:txBody>
          <a:bodyPr/>
          <a:lstStyle/>
          <a:p>
            <a:r>
              <a:rPr lang="en-US" dirty="0"/>
              <a:t>Speaking the same language</a:t>
            </a:r>
          </a:p>
        </p:txBody>
      </p:sp>
      <p:pic>
        <p:nvPicPr>
          <p:cNvPr id="4" name="Content Placeholder 3">
            <a:extLst>
              <a:ext uri="{FF2B5EF4-FFF2-40B4-BE49-F238E27FC236}">
                <a16:creationId xmlns:a16="http://schemas.microsoft.com/office/drawing/2014/main" id="{C280E660-81A3-425D-B324-DCEBCDF71E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9650" y="2011483"/>
            <a:ext cx="5194300" cy="4038600"/>
          </a:xfrm>
          <a:prstGeom prst="rect">
            <a:avLst/>
          </a:prstGeom>
        </p:spPr>
      </p:pic>
      <p:pic>
        <p:nvPicPr>
          <p:cNvPr id="5" name="Picture 4">
            <a:extLst>
              <a:ext uri="{FF2B5EF4-FFF2-40B4-BE49-F238E27FC236}">
                <a16:creationId xmlns:a16="http://schemas.microsoft.com/office/drawing/2014/main" id="{2AC96DED-2345-428F-9C84-842AAFB5DF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spTree>
    <p:extLst>
      <p:ext uri="{BB962C8B-B14F-4D97-AF65-F5344CB8AC3E}">
        <p14:creationId xmlns:p14="http://schemas.microsoft.com/office/powerpoint/2010/main" val="286270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06A7AE4-379A-4DFC-BECA-179C969A2058}"/>
              </a:ext>
            </a:extLst>
          </p:cNvPr>
          <p:cNvSpPr>
            <a:spLocks noGrp="1"/>
          </p:cNvSpPr>
          <p:nvPr>
            <p:ph type="body" idx="1"/>
          </p:nvPr>
        </p:nvSpPr>
        <p:spPr/>
        <p:txBody>
          <a:bodyPr/>
          <a:lstStyle/>
          <a:p>
            <a:r>
              <a:rPr lang="en-US" sz="4000" b="1" dirty="0"/>
              <a:t>The Basic Risk Equation</a:t>
            </a:r>
          </a:p>
        </p:txBody>
      </p:sp>
      <p:pic>
        <p:nvPicPr>
          <p:cNvPr id="6" name="Picture 5"/>
          <p:cNvPicPr>
            <a:picLocks noChangeAspect="1"/>
          </p:cNvPicPr>
          <p:nvPr/>
        </p:nvPicPr>
        <p:blipFill>
          <a:blip r:embed="rId2"/>
          <a:stretch>
            <a:fillRect/>
          </a:stretch>
        </p:blipFill>
        <p:spPr>
          <a:xfrm>
            <a:off x="626805" y="2569941"/>
            <a:ext cx="10726995" cy="2285955"/>
          </a:xfrm>
          <a:prstGeom prst="rect">
            <a:avLst/>
          </a:prstGeom>
        </p:spPr>
      </p:pic>
    </p:spTree>
    <p:extLst>
      <p:ext uri="{BB962C8B-B14F-4D97-AF65-F5344CB8AC3E}">
        <p14:creationId xmlns:p14="http://schemas.microsoft.com/office/powerpoint/2010/main" val="1579616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8673B7-0DFE-4608-AAAF-A5906384C865}"/>
              </a:ext>
            </a:extLst>
          </p:cNvPr>
          <p:cNvSpPr>
            <a:spLocks noGrp="1"/>
          </p:cNvSpPr>
          <p:nvPr>
            <p:ph type="body" idx="1"/>
          </p:nvPr>
        </p:nvSpPr>
        <p:spPr>
          <a:xfrm>
            <a:off x="8715808" y="2307762"/>
            <a:ext cx="2622083" cy="3406275"/>
          </a:xfrm>
        </p:spPr>
        <p:txBody>
          <a:bodyPr>
            <a:normAutofit/>
          </a:bodyPr>
          <a:lstStyle/>
          <a:p>
            <a:r>
              <a:rPr lang="en-US" sz="2000" dirty="0"/>
              <a:t>Everything you ever wanted to know about InfoSec…and it’s online these days!</a:t>
            </a:r>
          </a:p>
        </p:txBody>
      </p:sp>
      <p:pic>
        <p:nvPicPr>
          <p:cNvPr id="5" name="Picture 4">
            <a:extLst>
              <a:ext uri="{FF2B5EF4-FFF2-40B4-BE49-F238E27FC236}">
                <a16:creationId xmlns:a16="http://schemas.microsoft.com/office/drawing/2014/main" id="{12508F53-2CF2-411C-AF59-8C309DF2D1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1768" y="747894"/>
            <a:ext cx="4512032" cy="5935003"/>
          </a:xfrm>
          <a:prstGeom prst="rect">
            <a:avLst/>
          </a:prstGeom>
        </p:spPr>
      </p:pic>
    </p:spTree>
    <p:extLst>
      <p:ext uri="{BB962C8B-B14F-4D97-AF65-F5344CB8AC3E}">
        <p14:creationId xmlns:p14="http://schemas.microsoft.com/office/powerpoint/2010/main" val="2072161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nline_Business_Systems">
  <a:themeElements>
    <a:clrScheme name="Online Business Systems">
      <a:dk1>
        <a:srgbClr val="3A4762"/>
      </a:dk1>
      <a:lt1>
        <a:srgbClr val="FFFFFF"/>
      </a:lt1>
      <a:dk2>
        <a:srgbClr val="3A4762"/>
      </a:dk2>
      <a:lt2>
        <a:srgbClr val="F8F8F8"/>
      </a:lt2>
      <a:accent1>
        <a:srgbClr val="DC1F36"/>
      </a:accent1>
      <a:accent2>
        <a:srgbClr val="712670"/>
      </a:accent2>
      <a:accent3>
        <a:srgbClr val="D75928"/>
      </a:accent3>
      <a:accent4>
        <a:srgbClr val="5DA6D5"/>
      </a:accent4>
      <a:accent5>
        <a:srgbClr val="3E4861"/>
      </a:accent5>
      <a:accent6>
        <a:srgbClr val="E19D26"/>
      </a:accent6>
      <a:hlink>
        <a:srgbClr val="1E98DB"/>
      </a:hlink>
      <a:folHlink>
        <a:srgbClr val="1E98DB"/>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nlineBusinessSystems" id="{FE68625E-8A44-214B-AE30-8C87FC146EF7}" vid="{0D9C67F1-E1E9-9445-A9DF-1C05C3BF1241}"/>
    </a:ext>
  </a:extLst>
</a:theme>
</file>

<file path=ppt/theme/theme2.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DC1E36"/>
      </a:accent1>
      <a:accent2>
        <a:srgbClr val="C00000"/>
      </a:accent2>
      <a:accent3>
        <a:srgbClr val="900000"/>
      </a:accent3>
      <a:accent4>
        <a:srgbClr val="FFBFBF"/>
      </a:accent4>
      <a:accent5>
        <a:srgbClr val="FFFFFF"/>
      </a:accent5>
      <a:accent6>
        <a:srgbClr val="D8D8D8"/>
      </a:accent6>
      <a:hlink>
        <a:srgbClr val="DC1E36"/>
      </a:hlink>
      <a:folHlink>
        <a:srgbClr val="DC1E36"/>
      </a:folHlink>
    </a:clrScheme>
    <a:fontScheme name="Online - System Fonts">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1">
      <a:dk1>
        <a:sysClr val="windowText" lastClr="000000"/>
      </a:dk1>
      <a:lt1>
        <a:sysClr val="window" lastClr="FFFFFF"/>
      </a:lt1>
      <a:dk2>
        <a:srgbClr val="44546A"/>
      </a:dk2>
      <a:lt2>
        <a:srgbClr val="E7E6E6"/>
      </a:lt2>
      <a:accent1>
        <a:srgbClr val="DC1E36"/>
      </a:accent1>
      <a:accent2>
        <a:srgbClr val="C00000"/>
      </a:accent2>
      <a:accent3>
        <a:srgbClr val="900000"/>
      </a:accent3>
      <a:accent4>
        <a:srgbClr val="FFBFBF"/>
      </a:accent4>
      <a:accent5>
        <a:srgbClr val="FFFFFF"/>
      </a:accent5>
      <a:accent6>
        <a:srgbClr val="D8D8D8"/>
      </a:accent6>
      <a:hlink>
        <a:srgbClr val="DC1E36"/>
      </a:hlink>
      <a:folHlink>
        <a:srgbClr val="DC1E36"/>
      </a:folHlink>
    </a:clrScheme>
    <a:fontScheme name="Online - System Fonts">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CSMeta2010Field xmlns="http://schemas.microsoft.com/sharepoint/v3" xsi:nil="true"/>
    <TaxCatchAll xmlns="473be749-1a1b-4b06-ac6f-813f38410fde"/>
    <pdb58e43355141dabc233149c854f143 xmlns="473be749-1a1b-4b06-ac6f-813f38410fde">
      <Terms xmlns="http://schemas.microsoft.com/office/infopath/2007/PartnerControls"/>
    </pdb58e43355141dabc233149c854f143>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F9589CAA91FED439A85A96BEEBE3ED8" ma:contentTypeVersion="0" ma:contentTypeDescription="Create a new document." ma:contentTypeScope="" ma:versionID="a2752ca6fe01472660211d4db4248533">
  <xsd:schema xmlns:xsd="http://www.w3.org/2001/XMLSchema" xmlns:xs="http://www.w3.org/2001/XMLSchema" xmlns:p="http://schemas.microsoft.com/office/2006/metadata/properties" xmlns:ns1="http://schemas.microsoft.com/sharepoint/v3" xmlns:ns2="473be749-1a1b-4b06-ac6f-813f38410fde" targetNamespace="http://schemas.microsoft.com/office/2006/metadata/properties" ma:root="true" ma:fieldsID="2c81cc75903918d35de69bbe953de433" ns1:_="" ns2:_="">
    <xsd:import namespace="http://schemas.microsoft.com/sharepoint/v3"/>
    <xsd:import namespace="473be749-1a1b-4b06-ac6f-813f38410fde"/>
    <xsd:element name="properties">
      <xsd:complexType>
        <xsd:sequence>
          <xsd:element name="documentManagement">
            <xsd:complexType>
              <xsd:all>
                <xsd:element ref="ns2:TaxCatchAll" minOccurs="0"/>
                <xsd:element ref="ns2:TaxCatchAllLabel" minOccurs="0"/>
                <xsd:element ref="ns2:_dlc_DocId" minOccurs="0"/>
                <xsd:element ref="ns2:_dlc_DocIdUrl" minOccurs="0"/>
                <xsd:element ref="ns2:_dlc_DocIdPersistId" minOccurs="0"/>
                <xsd:element ref="ns1:CSMeta2010Field" minOccurs="0"/>
                <xsd:element ref="ns2:pdb58e43355141dabc233149c854f143"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CSMeta2010Field" ma:index="13" nillable="true" ma:displayName="Classification Status" ma:internalName="CSMeta2010Field" ma:readOnly="fals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73be749-1a1b-4b06-ac6f-813f38410fde" elementFormDefault="qualified">
    <xsd:import namespace="http://schemas.microsoft.com/office/2006/documentManagement/types"/>
    <xsd:import namespace="http://schemas.microsoft.com/office/infopath/2007/PartnerControls"/>
    <xsd:element name="TaxCatchAll" ma:index="8" nillable="true" ma:displayName="Taxonomy Catch All Column" ma:hidden="true" ma:list="{8dcc5781-1132-4cb3-9313-af84432cb0c5}" ma:internalName="TaxCatchAll" ma:showField="CatchAllData" ma:web="473be749-1a1b-4b06-ac6f-813f38410fde">
      <xsd:complexType>
        <xsd:complexContent>
          <xsd:extension base="dms:MultiChoiceLookup">
            <xsd:sequence>
              <xsd:element name="Value" type="dms:Lookup" maxOccurs="unbounded" minOccurs="0" nillable="true"/>
            </xsd:sequence>
          </xsd:extension>
        </xsd:complexContent>
      </xsd:complexType>
    </xsd:element>
    <xsd:element name="TaxCatchAllLabel" ma:index="9" nillable="true" ma:displayName="Taxonomy Catch All Column1" ma:hidden="true" ma:list="{8dcc5781-1132-4cb3-9313-af84432cb0c5}" ma:internalName="TaxCatchAllLabel" ma:readOnly="true" ma:showField="CatchAllDataLabel" ma:web="473be749-1a1b-4b06-ac6f-813f38410fde">
      <xsd:complexType>
        <xsd:complexContent>
          <xsd:extension base="dms:MultiChoiceLookup">
            <xsd:sequence>
              <xsd:element name="Value" type="dms:Lookup" maxOccurs="unbounded" minOccurs="0" nillable="true"/>
            </xsd:sequence>
          </xsd:extension>
        </xsd:complexContent>
      </xsd:complexType>
    </xsd:element>
    <xsd:element name="_dlc_DocId" ma:index="10" nillable="true" ma:displayName="Document ID Value" ma:description="The value of the document ID assigned to this item." ma:internalName="_dlc_DocId" ma:readOnly="true">
      <xsd:simpleType>
        <xsd:restriction base="dms:Text"/>
      </xsd:simpleType>
    </xsd:element>
    <xsd:element name="_dlc_DocIdUrl" ma:index="11"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2" nillable="true" ma:displayName="Persist ID" ma:description="Keep ID on add." ma:hidden="true" ma:internalName="_dlc_DocIdPersistId" ma:readOnly="true">
      <xsd:simpleType>
        <xsd:restriction base="dms:Boolean"/>
      </xsd:simpleType>
    </xsd:element>
    <xsd:element name="pdb58e43355141dabc233149c854f143" ma:index="14" nillable="true" ma:taxonomy="true" ma:internalName="pdb58e43355141dabc233149c854f143" ma:taxonomyFieldName="Terms" ma:displayName="Terms" ma:default="" ma:fieldId="{9db58e43-3551-41da-bc23-3149c854f143}" ma:taxonomyMulti="true" ma:sspId="8eda2691-a7c8-46ab-b865-65856fa8da1b" ma:termSetId="c14ac04e-8f16-4108-98b7-93f8c7cd6c5c"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Receiver>
    <Name>ItemUpdatedEventHandlerForConceptSearch</Name>
    <Synchronization>Asynchronous</Synchronization>
    <Type>10002</Type>
    <SequenceNumber>10001</SequenceNumber>
    <Assembly>conceptSearching.Sharepoint.ContentTypes2010, Version=1.0.0.0, Culture=neutral, PublicKeyToken=858f8f13980e4745</Assembly>
    <Class>conceptSearching.Sharepoint.ContentTypes2010.CSHandleEvent</Class>
    <Data/>
    <Filter/>
  </Receiver>
  <Receiver>
    <Name>ItemUpdatingEventHandlerForConceptSearch</Name>
    <Synchronization>Synchronous</Synchronization>
    <Type>2</Type>
    <SequenceNumber>10001</SequenceNumber>
    <Assembly>conceptSearching.Sharepoint.ContentTypes2010, Version=1.0.0.0, Culture=neutral, PublicKeyToken=858f8f13980e4745</Assembly>
    <Class>conceptSearching.Sharepoint.ContentTypes2010.CSHandleEvent</Class>
    <Data/>
    <Filter/>
  </Receiver>
  <Receiver>
    <Name>ItemCheckedInEventHandlerForConceptSearch</Name>
    <Synchronization>Asynchronous</Synchronization>
    <Type>10004</Type>
    <SequenceNumber>10002</SequenceNumber>
    <Assembly>conceptSearching.Sharepoint.ContentTypes2010, Version=1.0.0.0, Culture=neutral, PublicKeyToken=858f8f13980e4745</Assembly>
    <Class>conceptSearching.Sharepoint.ContentTypes2010.CSHandleEvent</Class>
    <Data/>
    <Filter/>
  </Receiver>
  <Receiver>
    <Name>ItemUncheckedOutEventHandlerForConceptSearch</Name>
    <Synchronization>Asynchronous</Synchronization>
    <Type>10006</Type>
    <SequenceNumber>10003</SequenceNumber>
    <Assembly>conceptSearching.Sharepoint.ContentTypes2010, Version=1.0.0.0, Culture=neutral, PublicKeyToken=858f8f13980e4745</Assembly>
    <Class>conceptSearching.Sharepoint.ContentTypes2010.CSHandleEvent</Class>
    <Data/>
    <Filter/>
  </Receiver>
  <Receiver>
    <Name>ItemAddedEventHandlerForConceptSearch</Name>
    <Synchronization>Asynchronous</Synchronization>
    <Type>10001</Type>
    <SequenceNumber>10004</SequenceNumber>
    <Assembly>conceptSearching.Sharepoint.ContentTypes2010, Version=1.0.0.0, Culture=neutral, PublicKeyToken=858f8f13980e4745</Assembly>
    <Class>conceptSearching.Sharepoint.ContentTypes2010.CSHandleEvent</Class>
    <Data/>
    <Filter/>
  </Receiver>
  <Receiver>
    <Name>ItemFileMovedEventHandlerForConceptSearch</Name>
    <Synchronization>Asynchronous</Synchronization>
    <Type>10009</Type>
    <SequenceNumber>10005</SequenceNumber>
    <Assembly>conceptSearching.Sharepoint.ContentTypes2010, Version=1.0.0.0, Culture=neutral, PublicKeyToken=858f8f13980e4745</Assembly>
    <Class>conceptSearching.Sharepoint.ContentTypes2010.CSHandleEvent</Class>
    <Data/>
    <Filter/>
  </Receiver>
  <Receiver>
    <Name>ItemDeletedEventHandlerForConceptSearch</Name>
    <Synchronization>Asynchronous</Synchronization>
    <Type>10003</Type>
    <SequenceNumber>10006</SequenceNumber>
    <Assembly>conceptSearching.Sharepoint.ContentTypes2010, Version=1.0.0.0, Culture=neutral, PublicKeyToken=858f8f13980e4745</Assembly>
    <Class>conceptSearching.Sharepoint.ContentTypes2010.CSHandleEvent</Class>
    <Data/>
    <Filter/>
  </Receiver>
</spe:Receivers>
</file>

<file path=customXml/itemProps1.xml><?xml version="1.0" encoding="utf-8"?>
<ds:datastoreItem xmlns:ds="http://schemas.openxmlformats.org/officeDocument/2006/customXml" ds:itemID="{D1BE453D-B344-4807-B6B3-E981EC734B94}">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microsoft.com/sharepoint/v3"/>
    <ds:schemaRef ds:uri="http://purl.org/dc/terms/"/>
    <ds:schemaRef ds:uri="473be749-1a1b-4b06-ac6f-813f38410fde"/>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5AA45684-1CE7-4546-AC66-F00790EC60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73be749-1a1b-4b06-ac6f-813f38410fd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2B59191-818A-4158-9CBE-1012AC83A29D}">
  <ds:schemaRefs>
    <ds:schemaRef ds:uri="http://schemas.microsoft.com/sharepoint/v3/contenttype/forms"/>
  </ds:schemaRefs>
</ds:datastoreItem>
</file>

<file path=customXml/itemProps4.xml><?xml version="1.0" encoding="utf-8"?>
<ds:datastoreItem xmlns:ds="http://schemas.openxmlformats.org/officeDocument/2006/customXml" ds:itemID="{623D3D11-580B-4554-83A3-07A871E1C6EB}">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otalTime>2808</TotalTime>
  <Words>1021</Words>
  <Application>Microsoft Office PowerPoint</Application>
  <PresentationFormat>Widescreen</PresentationFormat>
  <Paragraphs>156</Paragraphs>
  <Slides>45</Slides>
  <Notes>1</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45</vt:i4>
      </vt:variant>
    </vt:vector>
  </HeadingPairs>
  <TitlesOfParts>
    <vt:vector size="58" baseType="lpstr">
      <vt:lpstr>Wingdings</vt:lpstr>
      <vt:lpstr>Core Sans M 45</vt:lpstr>
      <vt:lpstr>Roboto Slab Bold</vt:lpstr>
      <vt:lpstr>Courier New</vt:lpstr>
      <vt:lpstr>Core Sans M 55 Medium</vt:lpstr>
      <vt:lpstr>Core Sans M 35 Light</vt:lpstr>
      <vt:lpstr>Arial</vt:lpstr>
      <vt:lpstr>Calibri</vt:lpstr>
      <vt:lpstr>Calibri Light</vt:lpstr>
      <vt:lpstr>Verdana</vt:lpstr>
      <vt:lpstr>Online_Business_Systems</vt:lpstr>
      <vt:lpstr>Office Theme</vt:lpstr>
      <vt:lpstr>2_Office Theme</vt:lpstr>
      <vt:lpstr>PowerPoint Presentation</vt:lpstr>
      <vt:lpstr>PowerPoint Presentation</vt:lpstr>
      <vt:lpstr>PowerPoint Presentation</vt:lpstr>
      <vt:lpstr>PowerPoint Presentation</vt:lpstr>
      <vt:lpstr>What are we talking about?</vt:lpstr>
      <vt:lpstr>PowerPoint Presentation</vt:lpstr>
      <vt:lpstr>Terminology</vt:lpstr>
      <vt:lpstr>PowerPoint Presentation</vt:lpstr>
      <vt:lpstr>PowerPoint Presentation</vt:lpstr>
      <vt:lpstr>RISK</vt:lpstr>
      <vt:lpstr>THREAT</vt:lpstr>
      <vt:lpstr>VULNERABILITY</vt:lpstr>
      <vt:lpstr>COUNTERMEASURE</vt:lpstr>
      <vt:lpstr>Click to edit Master title</vt:lpstr>
      <vt:lpstr>MITRE ATT&amp;CK® FRAMEWORK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PCI DSS</vt:lpstr>
      <vt:lpstr>PowerPoint Presentation</vt:lpstr>
      <vt:lpstr>MAPPING ATT&amp;CK TO PCI DSS</vt:lpstr>
      <vt:lpstr>PowerPoint Presentation</vt:lpstr>
      <vt:lpstr>PowerPoint Presentation</vt:lpstr>
      <vt:lpstr>PowerPoint Presentation</vt:lpstr>
      <vt:lpstr>Can We Do Something Different?</vt:lpstr>
      <vt:lpstr>Findings &amp; Observations</vt:lpstr>
      <vt:lpstr>PowerPoint Presentation</vt:lpstr>
      <vt:lpstr>Explanation of mappings</vt:lpstr>
      <vt:lpstr>PowerPoint Presentation</vt:lpstr>
      <vt:lpstr>PowerPoint Presentation</vt:lpstr>
      <vt:lpstr>PowerPoint Presentation</vt:lpstr>
      <vt:lpstr>PowerPoint Presentation</vt:lpstr>
      <vt:lpstr>PowerPoint Presentation</vt:lpstr>
      <vt:lpstr>PowerPoint Presentation</vt:lpstr>
      <vt:lpstr>Want to keep in touch?</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 Man</dc:creator>
  <cp:lastModifiedBy>Man, Jeffrey</cp:lastModifiedBy>
  <cp:revision>21</cp:revision>
  <dcterms:created xsi:type="dcterms:W3CDTF">2020-05-21T15:06:15Z</dcterms:created>
  <dcterms:modified xsi:type="dcterms:W3CDTF">2020-10-12T17:46:29Z</dcterms:modified>
</cp:coreProperties>
</file>